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6" r:id="rId3"/>
    <p:sldId id="288" r:id="rId4"/>
    <p:sldId id="287" r:id="rId5"/>
    <p:sldId id="277" r:id="rId6"/>
    <p:sldId id="293" r:id="rId7"/>
    <p:sldId id="295" r:id="rId8"/>
    <p:sldId id="289" r:id="rId9"/>
    <p:sldId id="291" r:id="rId10"/>
    <p:sldId id="261" r:id="rId11"/>
    <p:sldId id="268" r:id="rId12"/>
  </p:sldIdLst>
  <p:sldSz cx="9144000" cy="6858000" type="screen4x3"/>
  <p:notesSz cx="9929813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6FDE"/>
    <a:srgbClr val="326FDE"/>
    <a:srgbClr val="376FDE"/>
    <a:srgbClr val="19479D"/>
    <a:srgbClr val="1F2D8E"/>
    <a:srgbClr val="2160D1"/>
    <a:srgbClr val="0000FF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115" autoAdjust="0"/>
    <p:restoredTop sz="94660"/>
  </p:normalViewPr>
  <p:slideViewPr>
    <p:cSldViewPr>
      <p:cViewPr>
        <p:scale>
          <a:sx n="90" d="100"/>
          <a:sy n="90" d="100"/>
        </p:scale>
        <p:origin x="-58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6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99829-873F-4922-9566-3519B4D0220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45DFD4-1A17-4485-B3FF-4DEA711188CA}">
      <dgm:prSet phldrT="[Text]" custT="1"/>
      <dgm:spPr>
        <a:ln>
          <a:solidFill>
            <a:srgbClr val="19479D"/>
          </a:solidFill>
        </a:ln>
      </dgm:spPr>
      <dgm:t>
        <a:bodyPr/>
        <a:lstStyle/>
        <a:p>
          <a:r>
            <a:rPr lang="sr-Cyrl-RS" sz="2400" b="1" dirty="0" smtClean="0">
              <a:latin typeface="Calibri" pitchFamily="34" charset="0"/>
            </a:rPr>
            <a:t>ЗАКОНСКА РЕГУЛАТИВА</a:t>
          </a:r>
          <a:endParaRPr lang="en-US" sz="2400" b="1" dirty="0">
            <a:latin typeface="Calibri" pitchFamily="34" charset="0"/>
          </a:endParaRPr>
        </a:p>
      </dgm:t>
    </dgm:pt>
    <dgm:pt modelId="{B9865AF9-B16F-42A0-88DA-1C28F26BB0BE}" type="parTrans" cxnId="{69D3AB79-91A6-495B-B69C-C7BB95D2FE6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41A6F5D-49DF-4A75-8030-19F007AF5B24}" type="sibTrans" cxnId="{69D3AB79-91A6-495B-B69C-C7BB95D2FE6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94E3189-9D6B-4708-9D09-66D54171F5B8}">
      <dgm:prSet phldrT="[Text]"/>
      <dgm:spPr/>
      <dgm:t>
        <a:bodyPr/>
        <a:lstStyle/>
        <a:p>
          <a:r>
            <a:rPr lang="sl-SI" dirty="0" smtClean="0">
              <a:latin typeface="Calibri" pitchFamily="34" charset="0"/>
              <a:cs typeface="Calibri" pitchFamily="34" charset="0"/>
            </a:rPr>
            <a:t>Закон о  Фонду и  финансирању заштите животне средине Републике Српске (“Службени гласник Републике Српске”, број 117/11,63/14)</a:t>
          </a:r>
          <a:endParaRPr lang="en-US" dirty="0" smtClean="0">
            <a:latin typeface="Calibri" pitchFamily="34" charset="0"/>
            <a:cs typeface="Calibri" pitchFamily="34" charset="0"/>
          </a:endParaRPr>
        </a:p>
        <a:p>
          <a:endParaRPr lang="en-US" dirty="0">
            <a:latin typeface="Calibri" pitchFamily="34" charset="0"/>
          </a:endParaRPr>
        </a:p>
      </dgm:t>
    </dgm:pt>
    <dgm:pt modelId="{77EAC189-BEB5-4680-BFC5-FA25B4B0E64B}" type="parTrans" cxnId="{03AB056A-B321-4650-92CD-3C939C64C051}">
      <dgm:prSet/>
      <dgm:spPr>
        <a:ln>
          <a:solidFill>
            <a:srgbClr val="19479D"/>
          </a:solidFill>
        </a:ln>
      </dgm:spPr>
      <dgm:t>
        <a:bodyPr/>
        <a:lstStyle/>
        <a:p>
          <a:endParaRPr lang="en-US">
            <a:latin typeface="Calibri" pitchFamily="34" charset="0"/>
          </a:endParaRPr>
        </a:p>
      </dgm:t>
    </dgm:pt>
    <dgm:pt modelId="{38AC41D6-EC0A-434C-A346-23A252446CAF}" type="sibTrans" cxnId="{03AB056A-B321-4650-92CD-3C939C64C0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DB9A904-9297-4F9F-9CDE-42D6ABAD4C68}">
      <dgm:prSet phldrT="[Text]"/>
      <dgm:spPr/>
      <dgm:t>
        <a:bodyPr/>
        <a:lstStyle/>
        <a:p>
          <a:r>
            <a:rPr lang="sl-SI" dirty="0" smtClean="0">
              <a:latin typeface="Calibri" pitchFamily="34" charset="0"/>
              <a:cs typeface="Calibri" pitchFamily="34" charset="0"/>
            </a:rPr>
            <a:t>Закон о водама (“Службени гласник Републике Српске”, бр. 50/06, 92/09 и 121/12)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6FB094FB-9D7B-42D2-9BF4-9455BB57C0A8}" type="parTrans" cxnId="{E4885DC3-7400-4B97-A577-2742FFC10502}">
      <dgm:prSet/>
      <dgm:spPr>
        <a:ln>
          <a:solidFill>
            <a:srgbClr val="19479D"/>
          </a:solidFill>
        </a:ln>
      </dgm:spPr>
      <dgm:t>
        <a:bodyPr/>
        <a:lstStyle/>
        <a:p>
          <a:endParaRPr lang="en-US">
            <a:latin typeface="Calibri" pitchFamily="34" charset="0"/>
          </a:endParaRPr>
        </a:p>
      </dgm:t>
    </dgm:pt>
    <dgm:pt modelId="{1B15EC70-6BB0-49C5-B6F7-3C7F34E2561D}" type="sibTrans" cxnId="{E4885DC3-7400-4B97-A577-2742FFC1050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1E2023B-C642-4090-B902-EED4B6C432CD}">
      <dgm:prSet/>
      <dgm:spPr/>
      <dgm:t>
        <a:bodyPr/>
        <a:lstStyle/>
        <a:p>
          <a:r>
            <a:rPr lang="sl-SI" dirty="0" smtClean="0">
              <a:latin typeface="Calibri" pitchFamily="34" charset="0"/>
              <a:cs typeface="Calibri" pitchFamily="34" charset="0"/>
            </a:rPr>
            <a:t>Статут Фонда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заштиту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животне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средине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енергетску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ефикасност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Републике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Српске</a:t>
          </a:r>
          <a:r>
            <a:rPr lang="sr-Latn-BA" dirty="0" smtClean="0">
              <a:latin typeface="Calibri" pitchFamily="34" charset="0"/>
              <a:cs typeface="Calibri" pitchFamily="34" charset="0"/>
            </a:rPr>
            <a:t> („Службени гласник Републике Српске“, број 112/12)</a:t>
          </a:r>
          <a:endParaRPr lang="en-US" dirty="0" smtClean="0">
            <a:latin typeface="Calibri" pitchFamily="34" charset="0"/>
            <a:cs typeface="Calibri" pitchFamily="34" charset="0"/>
          </a:endParaRPr>
        </a:p>
        <a:p>
          <a:endParaRPr lang="sl-SI" dirty="0" smtClean="0">
            <a:latin typeface="Calibri" pitchFamily="34" charset="0"/>
          </a:endParaRPr>
        </a:p>
      </dgm:t>
    </dgm:pt>
    <dgm:pt modelId="{976A7A3E-E3EC-46D5-B74F-C03A84CD6391}" type="parTrans" cxnId="{B59C1A1D-12F9-41A2-B34F-75A2CF98F36B}">
      <dgm:prSet/>
      <dgm:spPr>
        <a:ln>
          <a:solidFill>
            <a:srgbClr val="19479D"/>
          </a:solidFill>
        </a:ln>
      </dgm:spPr>
      <dgm:t>
        <a:bodyPr/>
        <a:lstStyle/>
        <a:p>
          <a:endParaRPr lang="en-US">
            <a:latin typeface="Calibri" pitchFamily="34" charset="0"/>
          </a:endParaRPr>
        </a:p>
      </dgm:t>
    </dgm:pt>
    <dgm:pt modelId="{5221EC57-7311-4827-A3E5-EF805E14508E}" type="sibTrans" cxnId="{B59C1A1D-12F9-41A2-B34F-75A2CF98F36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0CA66C9-2C5D-4BAF-9F61-F6B7702A9276}">
      <dgm:prSet custT="1"/>
      <dgm:spPr/>
      <dgm:t>
        <a:bodyPr/>
        <a:lstStyle/>
        <a:p>
          <a:r>
            <a:rPr lang="en-US" sz="1300" dirty="0" err="1" smtClean="0">
              <a:latin typeface="Calibri" pitchFamily="34" charset="0"/>
              <a:cs typeface="Calibri" pitchFamily="34" charset="0"/>
            </a:rPr>
            <a:t>Подзаконски</a:t>
          </a:r>
          <a:r>
            <a:rPr lang="en-US" sz="13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latin typeface="Calibri" pitchFamily="34" charset="0"/>
              <a:cs typeface="Calibri" pitchFamily="34" charset="0"/>
            </a:rPr>
            <a:t>акти</a:t>
          </a:r>
          <a:r>
            <a:rPr lang="en-US" sz="1300" dirty="0" smtClean="0">
              <a:latin typeface="Calibri" pitchFamily="34" charset="0"/>
              <a:cs typeface="Calibri" pitchFamily="34" charset="0"/>
            </a:rPr>
            <a:t> </a:t>
          </a:r>
          <a:r>
            <a:rPr lang="sl-SI" sz="1300" dirty="0" smtClean="0">
              <a:latin typeface="Calibri" pitchFamily="34" charset="0"/>
              <a:cs typeface="Calibri" pitchFamily="34" charset="0"/>
            </a:rPr>
            <a:t>који</a:t>
          </a:r>
          <a:r>
            <a:rPr lang="en-US" sz="1300" dirty="0" err="1" smtClean="0">
              <a:latin typeface="Calibri" pitchFamily="34" charset="0"/>
              <a:cs typeface="Calibri" pitchFamily="34" charset="0"/>
            </a:rPr>
            <a:t>ма</a:t>
          </a:r>
          <a:r>
            <a:rPr lang="en-US" sz="13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3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300" dirty="0" err="1" smtClean="0">
              <a:latin typeface="Calibri" pitchFamily="34" charset="0"/>
              <a:cs typeface="Calibri" pitchFamily="34" charset="0"/>
            </a:rPr>
            <a:t>детаљније</a:t>
          </a:r>
          <a:r>
            <a:rPr lang="en-US" sz="1300" dirty="0" smtClean="0">
              <a:latin typeface="Calibri" pitchFamily="34" charset="0"/>
              <a:cs typeface="Calibri" pitchFamily="34" charset="0"/>
            </a:rPr>
            <a:t>  </a:t>
          </a:r>
          <a:r>
            <a:rPr lang="sl-SI" sz="1300" dirty="0" smtClean="0">
              <a:latin typeface="Calibri" pitchFamily="34" charset="0"/>
              <a:cs typeface="Calibri" pitchFamily="34" charset="0"/>
            </a:rPr>
            <a:t>уређуј</a:t>
          </a:r>
          <a:r>
            <a:rPr lang="en-US" sz="1300" dirty="0" smtClean="0">
              <a:latin typeface="Calibri" pitchFamily="34" charset="0"/>
              <a:cs typeface="Calibri" pitchFamily="34" charset="0"/>
            </a:rPr>
            <a:t>е </a:t>
          </a:r>
          <a:r>
            <a:rPr lang="sl-SI" sz="1300" dirty="0" smtClean="0">
              <a:latin typeface="Calibri" pitchFamily="34" charset="0"/>
              <a:cs typeface="Calibri" pitchFamily="34" charset="0"/>
            </a:rPr>
            <a:t>рад Фонда у области заштите животне средине и енергетске ефикасности </a:t>
          </a:r>
          <a:r>
            <a:rPr lang="ru-RU" sz="1000" b="1" dirty="0" smtClean="0">
              <a:latin typeface="Calibri" pitchFamily="34" charset="0"/>
              <a:cs typeface="Calibri" pitchFamily="34" charset="0"/>
            </a:rPr>
            <a:t>Уредба о управљању амбалажом и амбалажним отпадом </a:t>
          </a:r>
          <a:r>
            <a:rPr lang="ru-RU" sz="1000" dirty="0" smtClean="0">
              <a:latin typeface="Calibri" pitchFamily="34" charset="0"/>
              <a:cs typeface="Calibri" pitchFamily="34" charset="0"/>
            </a:rPr>
            <a:t>("Службени гласник Републике Српске", бр. 50/11 и 7/12</a:t>
          </a:r>
          <a:r>
            <a:rPr lang="sr-Latn-RS" sz="1000" dirty="0" smtClean="0">
              <a:latin typeface="Calibri" pitchFamily="34" charset="0"/>
              <a:cs typeface="Calibri" pitchFamily="34" charset="0"/>
            </a:rPr>
            <a:t>, 38/13</a:t>
          </a:r>
          <a:r>
            <a:rPr lang="ru-RU" sz="1000" dirty="0" smtClean="0">
              <a:latin typeface="Calibri" pitchFamily="34" charset="0"/>
              <a:cs typeface="Calibri" pitchFamily="34" charset="0"/>
            </a:rPr>
            <a:t>)</a:t>
          </a:r>
          <a:endParaRPr lang="sr-Cyrl-CS" sz="1000" dirty="0" smtClean="0">
            <a:latin typeface="Calibri" pitchFamily="34" charset="0"/>
            <a:cs typeface="Calibri" pitchFamily="34" charset="0"/>
          </a:endParaRPr>
        </a:p>
      </dgm:t>
    </dgm:pt>
    <dgm:pt modelId="{4762C47C-8061-486D-90D5-C81364A1A81E}" type="parTrans" cxnId="{2537B463-3EA9-4D26-8EB6-7EED75BF98BB}">
      <dgm:prSet/>
      <dgm:spPr>
        <a:ln>
          <a:solidFill>
            <a:srgbClr val="19479D"/>
          </a:solidFill>
        </a:ln>
      </dgm:spPr>
      <dgm:t>
        <a:bodyPr/>
        <a:lstStyle/>
        <a:p>
          <a:endParaRPr lang="en-US">
            <a:latin typeface="Calibri" pitchFamily="34" charset="0"/>
          </a:endParaRPr>
        </a:p>
      </dgm:t>
    </dgm:pt>
    <dgm:pt modelId="{6C8A427A-FA0C-4B3C-861E-05CFBFB6651F}" type="sibTrans" cxnId="{2537B463-3EA9-4D26-8EB6-7EED75BF98B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6CBA737-F017-4A3F-B14E-E9F44B626441}" type="pres">
      <dgm:prSet presAssocID="{2B399829-873F-4922-9566-3519B4D022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1A7ADA0-EB33-4389-A7F6-DE573E36D63A}" type="pres">
      <dgm:prSet presAssocID="{7745DFD4-1A17-4485-B3FF-4DEA711188CA}" presName="hierRoot1" presStyleCnt="0"/>
      <dgm:spPr/>
    </dgm:pt>
    <dgm:pt modelId="{AE42103B-3369-43EC-85BF-4C36FBF9025B}" type="pres">
      <dgm:prSet presAssocID="{7745DFD4-1A17-4485-B3FF-4DEA711188CA}" presName="composite" presStyleCnt="0"/>
      <dgm:spPr/>
    </dgm:pt>
    <dgm:pt modelId="{D5070E2E-7B45-4A71-A857-79F704887D84}" type="pres">
      <dgm:prSet presAssocID="{7745DFD4-1A17-4485-B3FF-4DEA711188CA}" presName="background" presStyleLbl="node0" presStyleIdx="0" presStyleCnt="1"/>
      <dgm:spPr>
        <a:solidFill>
          <a:srgbClr val="326FDE"/>
        </a:solidFill>
      </dgm:spPr>
    </dgm:pt>
    <dgm:pt modelId="{6E0C6AB4-BDBC-4A17-94B4-72ADB5F636DF}" type="pres">
      <dgm:prSet presAssocID="{7745DFD4-1A17-4485-B3FF-4DEA711188CA}" presName="text" presStyleLbl="fgAcc0" presStyleIdx="0" presStyleCnt="1" custScaleX="257068" custScaleY="118292" custLinFactNeighborY="-367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7FE09B-EC5F-4FA2-B9F7-62E0C9090ECD}" type="pres">
      <dgm:prSet presAssocID="{7745DFD4-1A17-4485-B3FF-4DEA711188CA}" presName="hierChild2" presStyleCnt="0"/>
      <dgm:spPr/>
    </dgm:pt>
    <dgm:pt modelId="{F44BAEBA-43B1-41F3-817B-AD576B610467}" type="pres">
      <dgm:prSet presAssocID="{77EAC189-BEB5-4680-BFC5-FA25B4B0E64B}" presName="Name10" presStyleLbl="parChTrans1D2" presStyleIdx="0" presStyleCnt="4"/>
      <dgm:spPr/>
      <dgm:t>
        <a:bodyPr/>
        <a:lstStyle/>
        <a:p>
          <a:endParaRPr lang="en-US"/>
        </a:p>
      </dgm:t>
    </dgm:pt>
    <dgm:pt modelId="{0C5E34B5-CA2D-4DE8-835E-98D214D6451F}" type="pres">
      <dgm:prSet presAssocID="{094E3189-9D6B-4708-9D09-66D54171F5B8}" presName="hierRoot2" presStyleCnt="0"/>
      <dgm:spPr/>
    </dgm:pt>
    <dgm:pt modelId="{FFDFC56A-E54F-4DB3-ACC2-4574CC3B1F3C}" type="pres">
      <dgm:prSet presAssocID="{094E3189-9D6B-4708-9D09-66D54171F5B8}" presName="composite2" presStyleCnt="0"/>
      <dgm:spPr/>
    </dgm:pt>
    <dgm:pt modelId="{7D2E7E40-BF36-47A1-80AF-7A5536778E71}" type="pres">
      <dgm:prSet presAssocID="{094E3189-9D6B-4708-9D09-66D54171F5B8}" presName="background2" presStyleLbl="node2" presStyleIdx="0" presStyleCnt="4"/>
      <dgm:spPr>
        <a:solidFill>
          <a:srgbClr val="326FDE"/>
        </a:solidFill>
      </dgm:spPr>
    </dgm:pt>
    <dgm:pt modelId="{ED3847E2-ED89-4277-8A2D-64D56D570B55}" type="pres">
      <dgm:prSet presAssocID="{094E3189-9D6B-4708-9D09-66D54171F5B8}" presName="text2" presStyleLbl="fgAcc2" presStyleIdx="0" presStyleCnt="4" custScaleY="188758" custLinFactNeighborX="-1421" custLinFactNeighborY="-28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A4CB02-3695-4CB4-A225-29C8350024A2}" type="pres">
      <dgm:prSet presAssocID="{094E3189-9D6B-4708-9D09-66D54171F5B8}" presName="hierChild3" presStyleCnt="0"/>
      <dgm:spPr/>
    </dgm:pt>
    <dgm:pt modelId="{3DFCCBE3-1F42-4139-AE54-444908D0B019}" type="pres">
      <dgm:prSet presAssocID="{6FB094FB-9D7B-42D2-9BF4-9455BB57C0A8}" presName="Name10" presStyleLbl="parChTrans1D2" presStyleIdx="1" presStyleCnt="4"/>
      <dgm:spPr/>
      <dgm:t>
        <a:bodyPr/>
        <a:lstStyle/>
        <a:p>
          <a:endParaRPr lang="en-US"/>
        </a:p>
      </dgm:t>
    </dgm:pt>
    <dgm:pt modelId="{37413116-1A21-4C56-8301-DEE9CE502C6E}" type="pres">
      <dgm:prSet presAssocID="{DDB9A904-9297-4F9F-9CDE-42D6ABAD4C68}" presName="hierRoot2" presStyleCnt="0"/>
      <dgm:spPr/>
    </dgm:pt>
    <dgm:pt modelId="{043AC305-8F45-49DA-97A3-60524FDAF4CF}" type="pres">
      <dgm:prSet presAssocID="{DDB9A904-9297-4F9F-9CDE-42D6ABAD4C68}" presName="composite2" presStyleCnt="0"/>
      <dgm:spPr/>
    </dgm:pt>
    <dgm:pt modelId="{14F97B04-CB4D-4929-A871-BFF3BB281A89}" type="pres">
      <dgm:prSet presAssocID="{DDB9A904-9297-4F9F-9CDE-42D6ABAD4C68}" presName="background2" presStyleLbl="node2" presStyleIdx="1" presStyleCnt="4"/>
      <dgm:spPr>
        <a:solidFill>
          <a:srgbClr val="326FDE"/>
        </a:solidFill>
      </dgm:spPr>
    </dgm:pt>
    <dgm:pt modelId="{1374386E-2B13-4B38-81D0-F358517452D6}" type="pres">
      <dgm:prSet presAssocID="{DDB9A904-9297-4F9F-9CDE-42D6ABAD4C68}" presName="text2" presStyleLbl="fgAcc2" presStyleIdx="1" presStyleCnt="4" custScaleY="181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E75844-D7EE-4AD6-9574-36388773E50A}" type="pres">
      <dgm:prSet presAssocID="{DDB9A904-9297-4F9F-9CDE-42D6ABAD4C68}" presName="hierChild3" presStyleCnt="0"/>
      <dgm:spPr/>
    </dgm:pt>
    <dgm:pt modelId="{240C4A8D-B447-4781-9263-6A1745370B65}" type="pres">
      <dgm:prSet presAssocID="{976A7A3E-E3EC-46D5-B74F-C03A84CD6391}" presName="Name10" presStyleLbl="parChTrans1D2" presStyleIdx="2" presStyleCnt="4"/>
      <dgm:spPr/>
      <dgm:t>
        <a:bodyPr/>
        <a:lstStyle/>
        <a:p>
          <a:endParaRPr lang="en-US"/>
        </a:p>
      </dgm:t>
    </dgm:pt>
    <dgm:pt modelId="{0A24475F-CECF-48C4-A4F6-DD6055A92223}" type="pres">
      <dgm:prSet presAssocID="{B1E2023B-C642-4090-B902-EED4B6C432CD}" presName="hierRoot2" presStyleCnt="0"/>
      <dgm:spPr/>
    </dgm:pt>
    <dgm:pt modelId="{C9F192D1-F67D-41E2-BE72-1B8426B33C0F}" type="pres">
      <dgm:prSet presAssocID="{B1E2023B-C642-4090-B902-EED4B6C432CD}" presName="composite2" presStyleCnt="0"/>
      <dgm:spPr/>
    </dgm:pt>
    <dgm:pt modelId="{A1C2E7D8-CB0E-40D1-8F9F-F136AA5712FA}" type="pres">
      <dgm:prSet presAssocID="{B1E2023B-C642-4090-B902-EED4B6C432CD}" presName="background2" presStyleLbl="node2" presStyleIdx="2" presStyleCnt="4"/>
      <dgm:spPr>
        <a:solidFill>
          <a:srgbClr val="326FDE"/>
        </a:solidFill>
      </dgm:spPr>
    </dgm:pt>
    <dgm:pt modelId="{F65E832F-D778-4770-8A29-92AACC408F8B}" type="pres">
      <dgm:prSet presAssocID="{B1E2023B-C642-4090-B902-EED4B6C432CD}" presName="text2" presStyleLbl="fgAcc2" presStyleIdx="2" presStyleCnt="4" custScaleY="1925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D0D8C9-5FC3-487E-9C21-A49576D6548C}" type="pres">
      <dgm:prSet presAssocID="{B1E2023B-C642-4090-B902-EED4B6C432CD}" presName="hierChild3" presStyleCnt="0"/>
      <dgm:spPr/>
    </dgm:pt>
    <dgm:pt modelId="{F9DB1E02-1A89-4797-9339-8648EF196732}" type="pres">
      <dgm:prSet presAssocID="{4762C47C-8061-486D-90D5-C81364A1A81E}" presName="Name10" presStyleLbl="parChTrans1D2" presStyleIdx="3" presStyleCnt="4"/>
      <dgm:spPr/>
      <dgm:t>
        <a:bodyPr/>
        <a:lstStyle/>
        <a:p>
          <a:endParaRPr lang="en-US"/>
        </a:p>
      </dgm:t>
    </dgm:pt>
    <dgm:pt modelId="{1D4693AA-CE6C-4C4E-8D9A-DE72F4183055}" type="pres">
      <dgm:prSet presAssocID="{80CA66C9-2C5D-4BAF-9F61-F6B7702A9276}" presName="hierRoot2" presStyleCnt="0"/>
      <dgm:spPr/>
    </dgm:pt>
    <dgm:pt modelId="{485A5E52-2336-49A5-998B-2D4500089560}" type="pres">
      <dgm:prSet presAssocID="{80CA66C9-2C5D-4BAF-9F61-F6B7702A9276}" presName="composite2" presStyleCnt="0"/>
      <dgm:spPr/>
    </dgm:pt>
    <dgm:pt modelId="{350DCC91-C15D-47A9-B7CA-9EB8B3907D01}" type="pres">
      <dgm:prSet presAssocID="{80CA66C9-2C5D-4BAF-9F61-F6B7702A9276}" presName="background2" presStyleLbl="node2" presStyleIdx="3" presStyleCnt="4"/>
      <dgm:spPr>
        <a:solidFill>
          <a:srgbClr val="326FDE"/>
        </a:solidFill>
      </dgm:spPr>
    </dgm:pt>
    <dgm:pt modelId="{F0C1A777-6365-4059-BF30-7A58BC000924}" type="pres">
      <dgm:prSet presAssocID="{80CA66C9-2C5D-4BAF-9F61-F6B7702A9276}" presName="text2" presStyleLbl="fgAcc2" presStyleIdx="3" presStyleCnt="4" custScaleX="115605" custScaleY="201811" custLinFactNeighborX="173" custLinFactNeighborY="-28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72D1FF-D7DA-4F08-9333-FAB83DE7F342}" type="pres">
      <dgm:prSet presAssocID="{80CA66C9-2C5D-4BAF-9F61-F6B7702A9276}" presName="hierChild3" presStyleCnt="0"/>
      <dgm:spPr/>
    </dgm:pt>
  </dgm:ptLst>
  <dgm:cxnLst>
    <dgm:cxn modelId="{6E9EBE1A-4B4E-4434-841F-D92A007C52B8}" type="presOf" srcId="{77EAC189-BEB5-4680-BFC5-FA25B4B0E64B}" destId="{F44BAEBA-43B1-41F3-817B-AD576B610467}" srcOrd="0" destOrd="0" presId="urn:microsoft.com/office/officeart/2005/8/layout/hierarchy1"/>
    <dgm:cxn modelId="{7574EC56-0119-417A-A3D5-77E6467B118A}" type="presOf" srcId="{DDB9A904-9297-4F9F-9CDE-42D6ABAD4C68}" destId="{1374386E-2B13-4B38-81D0-F358517452D6}" srcOrd="0" destOrd="0" presId="urn:microsoft.com/office/officeart/2005/8/layout/hierarchy1"/>
    <dgm:cxn modelId="{2537B463-3EA9-4D26-8EB6-7EED75BF98BB}" srcId="{7745DFD4-1A17-4485-B3FF-4DEA711188CA}" destId="{80CA66C9-2C5D-4BAF-9F61-F6B7702A9276}" srcOrd="3" destOrd="0" parTransId="{4762C47C-8061-486D-90D5-C81364A1A81E}" sibTransId="{6C8A427A-FA0C-4B3C-861E-05CFBFB6651F}"/>
    <dgm:cxn modelId="{21869EB8-43C1-455F-9E8D-CBBF974B3259}" type="presOf" srcId="{2B399829-873F-4922-9566-3519B4D02207}" destId="{A6CBA737-F017-4A3F-B14E-E9F44B626441}" srcOrd="0" destOrd="0" presId="urn:microsoft.com/office/officeart/2005/8/layout/hierarchy1"/>
    <dgm:cxn modelId="{B59C1A1D-12F9-41A2-B34F-75A2CF98F36B}" srcId="{7745DFD4-1A17-4485-B3FF-4DEA711188CA}" destId="{B1E2023B-C642-4090-B902-EED4B6C432CD}" srcOrd="2" destOrd="0" parTransId="{976A7A3E-E3EC-46D5-B74F-C03A84CD6391}" sibTransId="{5221EC57-7311-4827-A3E5-EF805E14508E}"/>
    <dgm:cxn modelId="{9F4F9AF7-21E9-4E7B-8368-FCF33CCE986F}" type="presOf" srcId="{094E3189-9D6B-4708-9D09-66D54171F5B8}" destId="{ED3847E2-ED89-4277-8A2D-64D56D570B55}" srcOrd="0" destOrd="0" presId="urn:microsoft.com/office/officeart/2005/8/layout/hierarchy1"/>
    <dgm:cxn modelId="{E4885DC3-7400-4B97-A577-2742FFC10502}" srcId="{7745DFD4-1A17-4485-B3FF-4DEA711188CA}" destId="{DDB9A904-9297-4F9F-9CDE-42D6ABAD4C68}" srcOrd="1" destOrd="0" parTransId="{6FB094FB-9D7B-42D2-9BF4-9455BB57C0A8}" sibTransId="{1B15EC70-6BB0-49C5-B6F7-3C7F34E2561D}"/>
    <dgm:cxn modelId="{03AB056A-B321-4650-92CD-3C939C64C051}" srcId="{7745DFD4-1A17-4485-B3FF-4DEA711188CA}" destId="{094E3189-9D6B-4708-9D09-66D54171F5B8}" srcOrd="0" destOrd="0" parTransId="{77EAC189-BEB5-4680-BFC5-FA25B4B0E64B}" sibTransId="{38AC41D6-EC0A-434C-A346-23A252446CAF}"/>
    <dgm:cxn modelId="{594ED54F-C869-4210-A9C2-3239C151932D}" type="presOf" srcId="{80CA66C9-2C5D-4BAF-9F61-F6B7702A9276}" destId="{F0C1A777-6365-4059-BF30-7A58BC000924}" srcOrd="0" destOrd="0" presId="urn:microsoft.com/office/officeart/2005/8/layout/hierarchy1"/>
    <dgm:cxn modelId="{A47260D8-4CA3-4A7E-AB2D-9DB0B873DC79}" type="presOf" srcId="{6FB094FB-9D7B-42D2-9BF4-9455BB57C0A8}" destId="{3DFCCBE3-1F42-4139-AE54-444908D0B019}" srcOrd="0" destOrd="0" presId="urn:microsoft.com/office/officeart/2005/8/layout/hierarchy1"/>
    <dgm:cxn modelId="{FDAF8851-B32E-4631-B001-08B3C1401CEC}" type="presOf" srcId="{7745DFD4-1A17-4485-B3FF-4DEA711188CA}" destId="{6E0C6AB4-BDBC-4A17-94B4-72ADB5F636DF}" srcOrd="0" destOrd="0" presId="urn:microsoft.com/office/officeart/2005/8/layout/hierarchy1"/>
    <dgm:cxn modelId="{B7D481B6-ABE8-44A5-9061-CE261C3E4D1C}" type="presOf" srcId="{B1E2023B-C642-4090-B902-EED4B6C432CD}" destId="{F65E832F-D778-4770-8A29-92AACC408F8B}" srcOrd="0" destOrd="0" presId="urn:microsoft.com/office/officeart/2005/8/layout/hierarchy1"/>
    <dgm:cxn modelId="{337A8C19-FDD2-4771-BFC3-3697873ABA7E}" type="presOf" srcId="{4762C47C-8061-486D-90D5-C81364A1A81E}" destId="{F9DB1E02-1A89-4797-9339-8648EF196732}" srcOrd="0" destOrd="0" presId="urn:microsoft.com/office/officeart/2005/8/layout/hierarchy1"/>
    <dgm:cxn modelId="{9984E77B-F111-43DE-AC64-D7798D979796}" type="presOf" srcId="{976A7A3E-E3EC-46D5-B74F-C03A84CD6391}" destId="{240C4A8D-B447-4781-9263-6A1745370B65}" srcOrd="0" destOrd="0" presId="urn:microsoft.com/office/officeart/2005/8/layout/hierarchy1"/>
    <dgm:cxn modelId="{69D3AB79-91A6-495B-B69C-C7BB95D2FE69}" srcId="{2B399829-873F-4922-9566-3519B4D02207}" destId="{7745DFD4-1A17-4485-B3FF-4DEA711188CA}" srcOrd="0" destOrd="0" parTransId="{B9865AF9-B16F-42A0-88DA-1C28F26BB0BE}" sibTransId="{A41A6F5D-49DF-4A75-8030-19F007AF5B24}"/>
    <dgm:cxn modelId="{4B1609A3-CE0B-4EA3-A75E-6ED5FEBCFF8A}" type="presParOf" srcId="{A6CBA737-F017-4A3F-B14E-E9F44B626441}" destId="{81A7ADA0-EB33-4389-A7F6-DE573E36D63A}" srcOrd="0" destOrd="0" presId="urn:microsoft.com/office/officeart/2005/8/layout/hierarchy1"/>
    <dgm:cxn modelId="{0B341797-0BDD-4754-9837-BD56FC19E78C}" type="presParOf" srcId="{81A7ADA0-EB33-4389-A7F6-DE573E36D63A}" destId="{AE42103B-3369-43EC-85BF-4C36FBF9025B}" srcOrd="0" destOrd="0" presId="urn:microsoft.com/office/officeart/2005/8/layout/hierarchy1"/>
    <dgm:cxn modelId="{17303064-95D4-48F3-8564-266CFC385B0C}" type="presParOf" srcId="{AE42103B-3369-43EC-85BF-4C36FBF9025B}" destId="{D5070E2E-7B45-4A71-A857-79F704887D84}" srcOrd="0" destOrd="0" presId="urn:microsoft.com/office/officeart/2005/8/layout/hierarchy1"/>
    <dgm:cxn modelId="{96D28238-1E94-4005-833B-74B0BEA1C74C}" type="presParOf" srcId="{AE42103B-3369-43EC-85BF-4C36FBF9025B}" destId="{6E0C6AB4-BDBC-4A17-94B4-72ADB5F636DF}" srcOrd="1" destOrd="0" presId="urn:microsoft.com/office/officeart/2005/8/layout/hierarchy1"/>
    <dgm:cxn modelId="{9E9AAAB5-BAB5-40AD-A7CE-277F81739A12}" type="presParOf" srcId="{81A7ADA0-EB33-4389-A7F6-DE573E36D63A}" destId="{6D7FE09B-EC5F-4FA2-B9F7-62E0C9090ECD}" srcOrd="1" destOrd="0" presId="urn:microsoft.com/office/officeart/2005/8/layout/hierarchy1"/>
    <dgm:cxn modelId="{920CE6E7-67EA-4918-8C92-0D623E58C9D6}" type="presParOf" srcId="{6D7FE09B-EC5F-4FA2-B9F7-62E0C9090ECD}" destId="{F44BAEBA-43B1-41F3-817B-AD576B610467}" srcOrd="0" destOrd="0" presId="urn:microsoft.com/office/officeart/2005/8/layout/hierarchy1"/>
    <dgm:cxn modelId="{F246F83F-DA06-4F5E-BFAA-32B5F85571F2}" type="presParOf" srcId="{6D7FE09B-EC5F-4FA2-B9F7-62E0C9090ECD}" destId="{0C5E34B5-CA2D-4DE8-835E-98D214D6451F}" srcOrd="1" destOrd="0" presId="urn:microsoft.com/office/officeart/2005/8/layout/hierarchy1"/>
    <dgm:cxn modelId="{28205261-4091-4404-A136-C3D84EE58C9A}" type="presParOf" srcId="{0C5E34B5-CA2D-4DE8-835E-98D214D6451F}" destId="{FFDFC56A-E54F-4DB3-ACC2-4574CC3B1F3C}" srcOrd="0" destOrd="0" presId="urn:microsoft.com/office/officeart/2005/8/layout/hierarchy1"/>
    <dgm:cxn modelId="{A2F74D5E-2AE8-47C0-A932-4086D70098A3}" type="presParOf" srcId="{FFDFC56A-E54F-4DB3-ACC2-4574CC3B1F3C}" destId="{7D2E7E40-BF36-47A1-80AF-7A5536778E71}" srcOrd="0" destOrd="0" presId="urn:microsoft.com/office/officeart/2005/8/layout/hierarchy1"/>
    <dgm:cxn modelId="{F1D8948C-CD6A-4A20-A82B-B4251E09DA97}" type="presParOf" srcId="{FFDFC56A-E54F-4DB3-ACC2-4574CC3B1F3C}" destId="{ED3847E2-ED89-4277-8A2D-64D56D570B55}" srcOrd="1" destOrd="0" presId="urn:microsoft.com/office/officeart/2005/8/layout/hierarchy1"/>
    <dgm:cxn modelId="{F29D20FF-71A0-43FF-AC1B-1D26A55FA817}" type="presParOf" srcId="{0C5E34B5-CA2D-4DE8-835E-98D214D6451F}" destId="{F6A4CB02-3695-4CB4-A225-29C8350024A2}" srcOrd="1" destOrd="0" presId="urn:microsoft.com/office/officeart/2005/8/layout/hierarchy1"/>
    <dgm:cxn modelId="{17E56582-E3EF-437D-81FE-ECA59C90F5A0}" type="presParOf" srcId="{6D7FE09B-EC5F-4FA2-B9F7-62E0C9090ECD}" destId="{3DFCCBE3-1F42-4139-AE54-444908D0B019}" srcOrd="2" destOrd="0" presId="urn:microsoft.com/office/officeart/2005/8/layout/hierarchy1"/>
    <dgm:cxn modelId="{9BBD78E6-EE54-4F10-B3E3-416242E961F4}" type="presParOf" srcId="{6D7FE09B-EC5F-4FA2-B9F7-62E0C9090ECD}" destId="{37413116-1A21-4C56-8301-DEE9CE502C6E}" srcOrd="3" destOrd="0" presId="urn:microsoft.com/office/officeart/2005/8/layout/hierarchy1"/>
    <dgm:cxn modelId="{FF2EC2E7-199E-4960-B545-D9F465CB5A0D}" type="presParOf" srcId="{37413116-1A21-4C56-8301-DEE9CE502C6E}" destId="{043AC305-8F45-49DA-97A3-60524FDAF4CF}" srcOrd="0" destOrd="0" presId="urn:microsoft.com/office/officeart/2005/8/layout/hierarchy1"/>
    <dgm:cxn modelId="{73265177-3FDC-4864-98ED-65610810EF9A}" type="presParOf" srcId="{043AC305-8F45-49DA-97A3-60524FDAF4CF}" destId="{14F97B04-CB4D-4929-A871-BFF3BB281A89}" srcOrd="0" destOrd="0" presId="urn:microsoft.com/office/officeart/2005/8/layout/hierarchy1"/>
    <dgm:cxn modelId="{430D6F62-2F9D-47C5-9150-78CE7313E391}" type="presParOf" srcId="{043AC305-8F45-49DA-97A3-60524FDAF4CF}" destId="{1374386E-2B13-4B38-81D0-F358517452D6}" srcOrd="1" destOrd="0" presId="urn:microsoft.com/office/officeart/2005/8/layout/hierarchy1"/>
    <dgm:cxn modelId="{3A1CA4A7-7A5C-4D26-8AEA-79B13B18FEE5}" type="presParOf" srcId="{37413116-1A21-4C56-8301-DEE9CE502C6E}" destId="{9BE75844-D7EE-4AD6-9574-36388773E50A}" srcOrd="1" destOrd="0" presId="urn:microsoft.com/office/officeart/2005/8/layout/hierarchy1"/>
    <dgm:cxn modelId="{CACAC68A-6D63-4412-B297-E470ED5A9CD8}" type="presParOf" srcId="{6D7FE09B-EC5F-4FA2-B9F7-62E0C9090ECD}" destId="{240C4A8D-B447-4781-9263-6A1745370B65}" srcOrd="4" destOrd="0" presId="urn:microsoft.com/office/officeart/2005/8/layout/hierarchy1"/>
    <dgm:cxn modelId="{A605E7F5-9B69-435B-A9EF-802A02542E50}" type="presParOf" srcId="{6D7FE09B-EC5F-4FA2-B9F7-62E0C9090ECD}" destId="{0A24475F-CECF-48C4-A4F6-DD6055A92223}" srcOrd="5" destOrd="0" presId="urn:microsoft.com/office/officeart/2005/8/layout/hierarchy1"/>
    <dgm:cxn modelId="{5F3C5BBE-38F9-4764-A54D-D06C2F0EADE5}" type="presParOf" srcId="{0A24475F-CECF-48C4-A4F6-DD6055A92223}" destId="{C9F192D1-F67D-41E2-BE72-1B8426B33C0F}" srcOrd="0" destOrd="0" presId="urn:microsoft.com/office/officeart/2005/8/layout/hierarchy1"/>
    <dgm:cxn modelId="{0E43EB07-E726-49E1-AC38-375DC360F1A3}" type="presParOf" srcId="{C9F192D1-F67D-41E2-BE72-1B8426B33C0F}" destId="{A1C2E7D8-CB0E-40D1-8F9F-F136AA5712FA}" srcOrd="0" destOrd="0" presId="urn:microsoft.com/office/officeart/2005/8/layout/hierarchy1"/>
    <dgm:cxn modelId="{CC348730-817F-430A-96DF-AF497594087E}" type="presParOf" srcId="{C9F192D1-F67D-41E2-BE72-1B8426B33C0F}" destId="{F65E832F-D778-4770-8A29-92AACC408F8B}" srcOrd="1" destOrd="0" presId="urn:microsoft.com/office/officeart/2005/8/layout/hierarchy1"/>
    <dgm:cxn modelId="{3E007F08-7672-464C-9312-0A7F3D67BE0D}" type="presParOf" srcId="{0A24475F-CECF-48C4-A4F6-DD6055A92223}" destId="{ABD0D8C9-5FC3-487E-9C21-A49576D6548C}" srcOrd="1" destOrd="0" presId="urn:microsoft.com/office/officeart/2005/8/layout/hierarchy1"/>
    <dgm:cxn modelId="{A6BFE7B6-473A-4E1A-B0D5-2BF392CF253F}" type="presParOf" srcId="{6D7FE09B-EC5F-4FA2-B9F7-62E0C9090ECD}" destId="{F9DB1E02-1A89-4797-9339-8648EF196732}" srcOrd="6" destOrd="0" presId="urn:microsoft.com/office/officeart/2005/8/layout/hierarchy1"/>
    <dgm:cxn modelId="{706B1439-19B5-4DCD-B7E1-7ABE16F6293D}" type="presParOf" srcId="{6D7FE09B-EC5F-4FA2-B9F7-62E0C9090ECD}" destId="{1D4693AA-CE6C-4C4E-8D9A-DE72F4183055}" srcOrd="7" destOrd="0" presId="urn:microsoft.com/office/officeart/2005/8/layout/hierarchy1"/>
    <dgm:cxn modelId="{A963703A-F498-40D3-BBAC-2D3A413346EF}" type="presParOf" srcId="{1D4693AA-CE6C-4C4E-8D9A-DE72F4183055}" destId="{485A5E52-2336-49A5-998B-2D4500089560}" srcOrd="0" destOrd="0" presId="urn:microsoft.com/office/officeart/2005/8/layout/hierarchy1"/>
    <dgm:cxn modelId="{3F08CF69-9083-4366-89E3-565698511DFC}" type="presParOf" srcId="{485A5E52-2336-49A5-998B-2D4500089560}" destId="{350DCC91-C15D-47A9-B7CA-9EB8B3907D01}" srcOrd="0" destOrd="0" presId="urn:microsoft.com/office/officeart/2005/8/layout/hierarchy1"/>
    <dgm:cxn modelId="{4CF500CC-2399-4431-88F7-B098DD5DE77F}" type="presParOf" srcId="{485A5E52-2336-49A5-998B-2D4500089560}" destId="{F0C1A777-6365-4059-BF30-7A58BC000924}" srcOrd="1" destOrd="0" presId="urn:microsoft.com/office/officeart/2005/8/layout/hierarchy1"/>
    <dgm:cxn modelId="{76C310DE-EE23-4AA1-847C-79E271250790}" type="presParOf" srcId="{1D4693AA-CE6C-4C4E-8D9A-DE72F4183055}" destId="{9572D1FF-D7DA-4F08-9333-FAB83DE7F3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4435B6-24EC-400B-A981-1A04271245EA}" type="doc">
      <dgm:prSet loTypeId="urn:microsoft.com/office/officeart/2005/8/layout/hierarchy6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7751E0-DB3C-4A06-8F1F-3FFACBB1B578}">
      <dgm:prSet phldrT="[Text]" custT="1"/>
      <dgm:spPr>
        <a:solidFill>
          <a:srgbClr val="326FDE"/>
        </a:solidFill>
      </dgm:spPr>
      <dgm:t>
        <a:bodyPr/>
        <a:lstStyle/>
        <a:p>
          <a:r>
            <a:rPr lang="sr-Cyrl-RS" sz="1400" b="1" dirty="0" smtClean="0">
              <a:latin typeface="Calibri" pitchFamily="34" charset="0"/>
              <a:cs typeface="Calibri" pitchFamily="34" charset="0"/>
            </a:rPr>
            <a:t>Народна Скупштина Републике Српске 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F9FE5ED8-7868-4D92-86D8-C3ADA65C47CC}" type="parTrans" cxnId="{3C1331D0-23AD-4AD0-8739-10B614FC080B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6719892D-B00D-4E40-90F9-C76F505B7286}" type="sibTrans" cxnId="{3C1331D0-23AD-4AD0-8739-10B614FC080B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DC1751BB-7AE1-4B4F-918B-3554E024E1AB}">
      <dgm:prSet phldrT="[Text]" custT="1"/>
      <dgm:spPr>
        <a:solidFill>
          <a:srgbClr val="326FDE"/>
        </a:solidFill>
      </dgm:spPr>
      <dgm:t>
        <a:bodyPr/>
        <a:lstStyle/>
        <a:p>
          <a:r>
            <a:rPr lang="sr-Cyrl-RS" sz="1400" b="1" dirty="0" smtClean="0">
              <a:latin typeface="Calibri" pitchFamily="34" charset="0"/>
              <a:cs typeface="Calibri" pitchFamily="34" charset="0"/>
            </a:rPr>
            <a:t>Влада</a:t>
          </a:r>
          <a:r>
            <a:rPr lang="sr-Cyrl-RS" sz="1400" b="1" baseline="0" dirty="0" smtClean="0">
              <a:latin typeface="Calibri" pitchFamily="34" charset="0"/>
              <a:cs typeface="Calibri" pitchFamily="34" charset="0"/>
            </a:rPr>
            <a:t> Републике Српске 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0C1FD18B-1780-42CD-BFCF-72F3926B1A7F}" type="parTrans" cxnId="{B060E8E7-B062-452C-B9DF-D2EB8CFAC3D7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F2026DB5-8936-4149-8AD7-A299A9A66079}" type="sibTrans" cxnId="{B060E8E7-B062-452C-B9DF-D2EB8CFAC3D7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AF0593C0-CB0A-4C4B-B0DF-6A51F11A0E75}">
      <dgm:prSet phldrT="[Text]" custT="1"/>
      <dgm:spPr>
        <a:solidFill>
          <a:srgbClr val="326FDE"/>
        </a:solidFill>
      </dgm:spPr>
      <dgm:t>
        <a:bodyPr/>
        <a:lstStyle/>
        <a:p>
          <a:r>
            <a:rPr lang="sr-Cyrl-RS" sz="1400" b="1" dirty="0" smtClean="0">
              <a:latin typeface="Calibri" pitchFamily="34" charset="0"/>
              <a:cs typeface="Calibri" pitchFamily="34" charset="0"/>
            </a:rPr>
            <a:t>Министарство</a:t>
          </a:r>
          <a:r>
            <a:rPr lang="sr-Cyrl-RS" sz="1400" b="1" baseline="0" dirty="0" smtClean="0">
              <a:latin typeface="Calibri" pitchFamily="34" charset="0"/>
              <a:cs typeface="Calibri" pitchFamily="34" charset="0"/>
            </a:rPr>
            <a:t> за просторно уређење, грађевинарство и екологију 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0F9331CC-6858-47A0-A62D-AC8B9AA99B95}" type="parTrans" cxnId="{40A561A1-528A-4F2C-908F-63C2AB22D572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7478C24C-4B68-4523-9590-DB7BDCEE6DD6}" type="sibTrans" cxnId="{40A561A1-528A-4F2C-908F-63C2AB22D572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6EDD7841-A608-4147-B0A2-EACC0D0A0C2E}">
      <dgm:prSet phldrT="[Text]" custT="1"/>
      <dgm:spPr>
        <a:solidFill>
          <a:srgbClr val="326FDE"/>
        </a:solidFill>
      </dgm:spPr>
      <dgm:t>
        <a:bodyPr/>
        <a:lstStyle/>
        <a:p>
          <a:r>
            <a:rPr lang="ru-RU" sz="1400" b="1" dirty="0" smtClean="0">
              <a:latin typeface="Calibri" pitchFamily="34" charset="0"/>
              <a:cs typeface="Calibri" pitchFamily="34" charset="0"/>
            </a:rPr>
            <a:t>Министарство индустрије, енергетике и рударства </a:t>
          </a:r>
        </a:p>
      </dgm:t>
    </dgm:pt>
    <dgm:pt modelId="{353072AE-4A1E-4D3C-B3AB-5F04953F405B}" type="parTrans" cxnId="{8258E390-85C6-4BAB-8FF0-C36D8E21980B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638346F7-A082-4434-94F2-D2381E6CF66B}" type="sibTrans" cxnId="{8258E390-85C6-4BAB-8FF0-C36D8E21980B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B3B5A9CB-BEFC-4F9E-B458-F11C820C78B8}">
      <dgm:prSet phldrT="[Text]" custT="1"/>
      <dgm:spPr>
        <a:solidFill>
          <a:srgbClr val="326FDE"/>
        </a:solidFill>
      </dgm:spPr>
      <dgm:t>
        <a:bodyPr/>
        <a:lstStyle/>
        <a:p>
          <a:r>
            <a:rPr lang="hr-HR" sz="1400" b="1" dirty="0" smtClean="0">
              <a:latin typeface="Calibri" pitchFamily="34" charset="0"/>
              <a:cs typeface="Calibri" pitchFamily="34" charset="0"/>
            </a:rPr>
            <a:t>O</a:t>
          </a:r>
          <a:r>
            <a:rPr lang="sr-Cyrl-RS" sz="1400" b="1" dirty="0" smtClean="0">
              <a:latin typeface="Calibri" pitchFamily="34" charset="0"/>
              <a:cs typeface="Calibri" pitchFamily="34" charset="0"/>
            </a:rPr>
            <a:t>стале институције 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7BC55929-FFD8-4B49-97BE-24E829CD0C2B}" type="parTrans" cxnId="{530C4CC4-A91B-45CF-B9ED-14DC4333B923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635E4EAC-0D46-4B52-9BD1-6F0C39C5E7DA}" type="sibTrans" cxnId="{530C4CC4-A91B-45CF-B9ED-14DC4333B923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C4716A47-F671-4ACA-BAA2-343930820B21}">
      <dgm:prSet phldrT="[Text]" custT="1"/>
      <dgm:spPr>
        <a:solidFill>
          <a:srgbClr val="326FDE"/>
        </a:solidFill>
      </dgm:spPr>
      <dgm:t>
        <a:bodyPr/>
        <a:lstStyle/>
        <a:p>
          <a:r>
            <a:rPr lang="sr-Cyrl-RS" sz="1400" b="1" dirty="0" smtClean="0">
              <a:latin typeface="Calibri" pitchFamily="34" charset="0"/>
              <a:cs typeface="Calibri" pitchFamily="34" charset="0"/>
            </a:rPr>
            <a:t>Фонд за заштиту животне средине и енергетску ефикасност Републике Српске 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9FA42482-61DC-4E08-BE75-070BFB961E56}" type="parTrans" cxnId="{4F498B0F-5088-4F07-835A-B70A1D7C9085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C1E49A60-4D75-4D62-8C9B-19DA61B28081}" type="sibTrans" cxnId="{4F498B0F-5088-4F07-835A-B70A1D7C9085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AC80F9D0-3E32-4701-A110-B84A1DEAC3F9}">
      <dgm:prSet phldrT="[Text]" custT="1"/>
      <dgm:spPr>
        <a:solidFill>
          <a:srgbClr val="326FDE"/>
        </a:solidFill>
      </dgm:spPr>
      <dgm:t>
        <a:bodyPr/>
        <a:lstStyle/>
        <a:p>
          <a:r>
            <a:rPr lang="sr-Cyrl-RS" sz="1400" b="1" dirty="0" smtClean="0">
              <a:latin typeface="Calibri" pitchFamily="34" charset="0"/>
              <a:cs typeface="Calibri" pitchFamily="34" charset="0"/>
            </a:rPr>
            <a:t>Јединице локалне самоуправе</a:t>
          </a:r>
          <a:r>
            <a:rPr lang="hr-HR" sz="14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sr-Cyrl-RS" sz="1400" b="1" dirty="0" smtClean="0">
              <a:latin typeface="Calibri" pitchFamily="34" charset="0"/>
              <a:cs typeface="Calibri" pitchFamily="34" charset="0"/>
            </a:rPr>
            <a:t>физичка и правна лица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F1C5D8ED-CD43-442C-BC96-2E7A1020AF9B}" type="parTrans" cxnId="{3DF7D3B4-51DA-4F45-B4F8-75CDD0095429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2081F323-C02C-40A3-B49A-1AB2FC1446D0}" type="sibTrans" cxnId="{3DF7D3B4-51DA-4F45-B4F8-75CDD0095429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DB49E7D1-F916-4C52-B442-6DBB66014FD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1200" kern="0" dirty="0" smtClean="0"/>
        </a:p>
        <a:p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Спровођење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политике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ЗЗС И  ЕЕ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на</a:t>
          </a:r>
          <a:endParaRPr lang="en-US" sz="1200" kern="0" dirty="0" smtClean="0">
            <a:latin typeface="Calibri" pitchFamily="34" charset="0"/>
            <a:cs typeface="Calibri" pitchFamily="34" charset="0"/>
          </a:endParaRPr>
        </a:p>
        <a:p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локалном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нивоу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- 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програмирање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,</a:t>
          </a:r>
        </a:p>
        <a:p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планирање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реализација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извјештавање</a:t>
          </a:r>
          <a:endParaRPr lang="en-US" sz="1200" kern="0" spc="0" baseline="0" dirty="0">
            <a:latin typeface="Calibri" pitchFamily="34" charset="0"/>
            <a:cs typeface="Calibri" pitchFamily="34" charset="0"/>
          </a:endParaRPr>
        </a:p>
      </dgm:t>
    </dgm:pt>
    <dgm:pt modelId="{72C30005-6570-43BB-8BA2-82FC018E35B1}" type="parTrans" cxnId="{1870D1A8-E09D-4BD9-9F19-7E4D35CC812E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006958F8-C88E-43D1-BF2D-68E220638E2E}" type="sibTrans" cxnId="{1870D1A8-E09D-4BD9-9F19-7E4D35CC812E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1B08F531-F96E-46A5-9109-E754D27A02C9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sr-Cyrl-RS" sz="1200" kern="0" spc="0" baseline="0" dirty="0" smtClean="0">
              <a:latin typeface="Calibri" pitchFamily="34" charset="0"/>
              <a:cs typeface="Calibri" pitchFamily="34" charset="0"/>
            </a:rPr>
            <a:t>Стратегија</a:t>
          </a:r>
          <a:r>
            <a:rPr lang="sr-Cyrl-RS" sz="1200" kern="0" spc="0" baseline="0" dirty="0" smtClean="0">
              <a:latin typeface="Arial" pitchFamily="34" charset="0"/>
              <a:cs typeface="Arial" pitchFamily="34" charset="0"/>
            </a:rPr>
            <a:t> </a:t>
          </a:r>
          <a:endParaRPr lang="en-US" sz="1200" kern="0" spc="0" baseline="0" dirty="0">
            <a:latin typeface="Arial" pitchFamily="34" charset="0"/>
            <a:cs typeface="Arial" pitchFamily="34" charset="0"/>
          </a:endParaRPr>
        </a:p>
      </dgm:t>
    </dgm:pt>
    <dgm:pt modelId="{D13F1BCE-4371-47F6-B279-BD3600760655}" type="parTrans" cxnId="{D73AF7C7-8304-4F1D-A730-9916EE5CC29B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FE0279D5-0214-411A-8E20-8E6C588C837C}" type="sibTrans" cxnId="{D73AF7C7-8304-4F1D-A730-9916EE5CC29B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88E55F33-F6B1-475C-903B-411BA21CE81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sr-Cyrl-RS" sz="1200" kern="0" spc="0" baseline="0" dirty="0" smtClean="0">
              <a:latin typeface="Calibri" pitchFamily="34" charset="0"/>
              <a:cs typeface="Calibri" pitchFamily="34" charset="0"/>
            </a:rPr>
            <a:t>Национални план и програм </a:t>
          </a:r>
          <a:endParaRPr lang="en-US" sz="1200" kern="0" spc="0" baseline="0" dirty="0">
            <a:latin typeface="Calibri" pitchFamily="34" charset="0"/>
            <a:cs typeface="Calibri" pitchFamily="34" charset="0"/>
          </a:endParaRPr>
        </a:p>
      </dgm:t>
    </dgm:pt>
    <dgm:pt modelId="{ED235685-3200-4568-9FCE-847313E42C9F}" type="parTrans" cxnId="{01C03E3A-231E-446F-AC36-5F690E59FD1B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D754EEC1-E56B-465D-91BA-68693A6FF8B5}" type="sibTrans" cxnId="{01C03E3A-231E-446F-AC36-5F690E59FD1B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17700762-E470-4FF4-B0F0-32ACC289CF0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Предлагање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законских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и</a:t>
          </a:r>
        </a:p>
        <a:p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подзаконских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аката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,</a:t>
          </a:r>
        </a:p>
        <a:p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надзор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над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спровођењем</a:t>
          </a:r>
          <a:endParaRPr lang="en-US" sz="1200" kern="0" dirty="0" smtClean="0">
            <a:latin typeface="Calibri" pitchFamily="34" charset="0"/>
            <a:cs typeface="Calibri" pitchFamily="34" charset="0"/>
          </a:endParaRPr>
        </a:p>
        <a:p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закона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извјештавање</a:t>
          </a:r>
          <a:endParaRPr lang="en-US" sz="1200" kern="0" spc="0" baseline="0" dirty="0">
            <a:latin typeface="Calibri" pitchFamily="34" charset="0"/>
            <a:cs typeface="Calibri" pitchFamily="34" charset="0"/>
          </a:endParaRPr>
        </a:p>
      </dgm:t>
    </dgm:pt>
    <dgm:pt modelId="{F2F5E7D8-8211-453B-84D5-0E2C3A9A3924}" type="parTrans" cxnId="{31BD151F-B72C-43DF-9345-1766384846F5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D93AF319-D18E-45F2-9CE4-437356E74FC2}" type="sibTrans" cxnId="{31BD151F-B72C-43DF-9345-1766384846F5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7B18F8AF-5ABE-45D7-8186-D2CD2FC268C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hr-HR" sz="1200" kern="0" dirty="0" smtClean="0">
              <a:latin typeface="Calibri" pitchFamily="34" charset="0"/>
              <a:cs typeface="Calibri" pitchFamily="34" charset="0"/>
            </a:rPr>
            <a:t>Финансирање пројеката  ЗЗС  И ЕЕ</a:t>
          </a:r>
          <a:endParaRPr lang="en-US" sz="1200" kern="0" spc="0" baseline="0" dirty="0">
            <a:latin typeface="Calibri" pitchFamily="34" charset="0"/>
            <a:cs typeface="Calibri" pitchFamily="34" charset="0"/>
          </a:endParaRPr>
        </a:p>
      </dgm:t>
    </dgm:pt>
    <dgm:pt modelId="{31BAA0CB-22C1-40D5-A52D-8F2C687A0A37}" type="parTrans" cxnId="{C1682510-DDA3-446B-913A-6E4DD27B04E6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82D1CA67-A03C-47CF-96FC-DF86E66244B6}" type="sibTrans" cxnId="{C1682510-DDA3-446B-913A-6E4DD27B04E6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B61F521A-7C19-43E1-982A-E6FAFCB6C57F}" type="pres">
      <dgm:prSet presAssocID="{414435B6-24EC-400B-A981-1A04271245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1FE755-0467-44F3-AB52-C7FC8400FF32}" type="pres">
      <dgm:prSet presAssocID="{414435B6-24EC-400B-A981-1A04271245EA}" presName="hierFlow" presStyleCnt="0"/>
      <dgm:spPr/>
    </dgm:pt>
    <dgm:pt modelId="{9AD562D3-65EB-4B53-9C40-04105DA80DB5}" type="pres">
      <dgm:prSet presAssocID="{414435B6-24EC-400B-A981-1A04271245EA}" presName="firstBuf" presStyleCnt="0"/>
      <dgm:spPr/>
    </dgm:pt>
    <dgm:pt modelId="{5454C9D6-1AA3-4B4D-893E-F4AABFACC891}" type="pres">
      <dgm:prSet presAssocID="{414435B6-24EC-400B-A981-1A04271245E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C88967C-43DC-4B9D-986F-437DE6B903F6}" type="pres">
      <dgm:prSet presAssocID="{707751E0-DB3C-4A06-8F1F-3FFACBB1B578}" presName="Name14" presStyleCnt="0"/>
      <dgm:spPr/>
    </dgm:pt>
    <dgm:pt modelId="{10B9795B-AAE9-4648-8203-739DC289985B}" type="pres">
      <dgm:prSet presAssocID="{707751E0-DB3C-4A06-8F1F-3FFACBB1B578}" presName="level1Shape" presStyleLbl="node0" presStyleIdx="0" presStyleCnt="1" custScaleX="306729" custScaleY="65221" custLinFactNeighborX="29473" custLinFactNeighborY="15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4B2AEB-FD27-4ED0-BAB6-B63569CD5AF1}" type="pres">
      <dgm:prSet presAssocID="{707751E0-DB3C-4A06-8F1F-3FFACBB1B578}" presName="hierChild2" presStyleCnt="0"/>
      <dgm:spPr/>
    </dgm:pt>
    <dgm:pt modelId="{1109563D-891C-4F7D-872E-3C2D0D3B2A80}" type="pres">
      <dgm:prSet presAssocID="{0C1FD18B-1780-42CD-BFCF-72F3926B1A7F}" presName="Name19" presStyleLbl="parChTrans1D2" presStyleIdx="0" presStyleCnt="1"/>
      <dgm:spPr/>
      <dgm:t>
        <a:bodyPr/>
        <a:lstStyle/>
        <a:p>
          <a:endParaRPr lang="en-US"/>
        </a:p>
      </dgm:t>
    </dgm:pt>
    <dgm:pt modelId="{8993815F-BF04-425B-B569-3C96DF07CFEB}" type="pres">
      <dgm:prSet presAssocID="{DC1751BB-7AE1-4B4F-918B-3554E024E1AB}" presName="Name21" presStyleCnt="0"/>
      <dgm:spPr/>
    </dgm:pt>
    <dgm:pt modelId="{E7CC6099-242D-47FD-94C3-11B03B3DD29D}" type="pres">
      <dgm:prSet presAssocID="{DC1751BB-7AE1-4B4F-918B-3554E024E1AB}" presName="level2Shape" presStyleLbl="node2" presStyleIdx="0" presStyleCnt="1" custScaleX="306100" custScaleY="57713" custLinFactNeighborX="29788" custLinFactNeighborY="57251"/>
      <dgm:spPr/>
      <dgm:t>
        <a:bodyPr/>
        <a:lstStyle/>
        <a:p>
          <a:endParaRPr lang="en-US"/>
        </a:p>
      </dgm:t>
    </dgm:pt>
    <dgm:pt modelId="{A82A487A-93F9-49ED-B48A-9F8EB192B970}" type="pres">
      <dgm:prSet presAssocID="{DC1751BB-7AE1-4B4F-918B-3554E024E1AB}" presName="hierChild3" presStyleCnt="0"/>
      <dgm:spPr/>
    </dgm:pt>
    <dgm:pt modelId="{B1470F73-EAA8-4FAF-B0D0-DC64E28500A9}" type="pres">
      <dgm:prSet presAssocID="{0F9331CC-6858-47A0-A62D-AC8B9AA99B95}" presName="Name19" presStyleLbl="parChTrans1D3" presStyleIdx="0" presStyleCnt="3"/>
      <dgm:spPr/>
      <dgm:t>
        <a:bodyPr/>
        <a:lstStyle/>
        <a:p>
          <a:endParaRPr lang="en-US"/>
        </a:p>
      </dgm:t>
    </dgm:pt>
    <dgm:pt modelId="{5EEC7A4B-EC03-4B7A-8F1A-B588FE022DE9}" type="pres">
      <dgm:prSet presAssocID="{AF0593C0-CB0A-4C4B-B0DF-6A51F11A0E75}" presName="Name21" presStyleCnt="0"/>
      <dgm:spPr/>
    </dgm:pt>
    <dgm:pt modelId="{C40F8A2D-24F8-4D8C-A863-DA33FDEDA43B}" type="pres">
      <dgm:prSet presAssocID="{AF0593C0-CB0A-4C4B-B0DF-6A51F11A0E75}" presName="level2Shape" presStyleLbl="node3" presStyleIdx="0" presStyleCnt="3" custScaleX="191313" custScaleY="131327" custLinFactY="12134" custLinFactNeighborX="-5912" custLinFactNeighborY="100000"/>
      <dgm:spPr/>
      <dgm:t>
        <a:bodyPr/>
        <a:lstStyle/>
        <a:p>
          <a:endParaRPr lang="en-US"/>
        </a:p>
      </dgm:t>
    </dgm:pt>
    <dgm:pt modelId="{FA1B40CF-181B-4578-8E6F-F5AF81EF1C42}" type="pres">
      <dgm:prSet presAssocID="{AF0593C0-CB0A-4C4B-B0DF-6A51F11A0E75}" presName="hierChild3" presStyleCnt="0"/>
      <dgm:spPr/>
    </dgm:pt>
    <dgm:pt modelId="{A6575BC8-E541-4C8F-894D-9FE5E84A818C}" type="pres">
      <dgm:prSet presAssocID="{353072AE-4A1E-4D3C-B3AB-5F04953F405B}" presName="Name19" presStyleLbl="parChTrans1D3" presStyleIdx="1" presStyleCnt="3"/>
      <dgm:spPr/>
      <dgm:t>
        <a:bodyPr/>
        <a:lstStyle/>
        <a:p>
          <a:endParaRPr lang="en-US"/>
        </a:p>
      </dgm:t>
    </dgm:pt>
    <dgm:pt modelId="{2638ED3A-B6D1-4D17-8C3A-DF83A12B055C}" type="pres">
      <dgm:prSet presAssocID="{6EDD7841-A608-4147-B0A2-EACC0D0A0C2E}" presName="Name21" presStyleCnt="0"/>
      <dgm:spPr/>
    </dgm:pt>
    <dgm:pt modelId="{B4D86EF4-5240-480E-B3C4-546D480DF4F6}" type="pres">
      <dgm:prSet presAssocID="{6EDD7841-A608-4147-B0A2-EACC0D0A0C2E}" presName="level2Shape" presStyleLbl="node3" presStyleIdx="1" presStyleCnt="3" custScaleX="200956" custScaleY="131327" custLinFactY="8112" custLinFactNeighborY="100000"/>
      <dgm:spPr/>
      <dgm:t>
        <a:bodyPr/>
        <a:lstStyle/>
        <a:p>
          <a:endParaRPr lang="en-US"/>
        </a:p>
      </dgm:t>
    </dgm:pt>
    <dgm:pt modelId="{4636AE10-D7CC-4274-9203-A5FE56D0DB39}" type="pres">
      <dgm:prSet presAssocID="{6EDD7841-A608-4147-B0A2-EACC0D0A0C2E}" presName="hierChild3" presStyleCnt="0"/>
      <dgm:spPr/>
    </dgm:pt>
    <dgm:pt modelId="{EF7A5C81-5ECD-43A8-83CE-8B9459428591}" type="pres">
      <dgm:prSet presAssocID="{9FA42482-61DC-4E08-BE75-070BFB961E56}" presName="Name19" presStyleLbl="parChTrans1D4" presStyleIdx="0" presStyleCnt="2"/>
      <dgm:spPr/>
      <dgm:t>
        <a:bodyPr/>
        <a:lstStyle/>
        <a:p>
          <a:endParaRPr lang="en-US"/>
        </a:p>
      </dgm:t>
    </dgm:pt>
    <dgm:pt modelId="{C0A5CFF0-0327-4E3D-AD48-64CB3D27ECAB}" type="pres">
      <dgm:prSet presAssocID="{C4716A47-F671-4ACA-BAA2-343930820B21}" presName="Name21" presStyleCnt="0"/>
      <dgm:spPr/>
    </dgm:pt>
    <dgm:pt modelId="{004EB608-610D-4EF1-ABBE-A796EED5CB8F}" type="pres">
      <dgm:prSet presAssocID="{C4716A47-F671-4ACA-BAA2-343930820B21}" presName="level2Shape" presStyleLbl="node4" presStyleIdx="0" presStyleCnt="2" custScaleX="431771" custScaleY="81145" custLinFactY="29214" custLinFactNeighborY="100000"/>
      <dgm:spPr/>
      <dgm:t>
        <a:bodyPr/>
        <a:lstStyle/>
        <a:p>
          <a:endParaRPr lang="en-US"/>
        </a:p>
      </dgm:t>
    </dgm:pt>
    <dgm:pt modelId="{36B553E9-C274-447E-BBF2-C5A03F312BF7}" type="pres">
      <dgm:prSet presAssocID="{C4716A47-F671-4ACA-BAA2-343930820B21}" presName="hierChild3" presStyleCnt="0"/>
      <dgm:spPr/>
    </dgm:pt>
    <dgm:pt modelId="{3F127DDA-2872-48E3-8EE5-925714E92EC2}" type="pres">
      <dgm:prSet presAssocID="{F1C5D8ED-CD43-442C-BC96-2E7A1020AF9B}" presName="Name19" presStyleLbl="parChTrans1D4" presStyleIdx="1" presStyleCnt="2"/>
      <dgm:spPr/>
      <dgm:t>
        <a:bodyPr/>
        <a:lstStyle/>
        <a:p>
          <a:endParaRPr lang="en-US"/>
        </a:p>
      </dgm:t>
    </dgm:pt>
    <dgm:pt modelId="{A4779AA4-3BE5-4363-97F2-559A84F48E53}" type="pres">
      <dgm:prSet presAssocID="{AC80F9D0-3E32-4701-A110-B84A1DEAC3F9}" presName="Name21" presStyleCnt="0"/>
      <dgm:spPr/>
    </dgm:pt>
    <dgm:pt modelId="{2D998617-47DE-4829-9724-1E0B987F2184}" type="pres">
      <dgm:prSet presAssocID="{AC80F9D0-3E32-4701-A110-B84A1DEAC3F9}" presName="level2Shape" presStyleLbl="node4" presStyleIdx="1" presStyleCnt="2" custScaleX="432984" custScaleY="65135" custLinFactY="50005" custLinFactNeighborX="1202" custLinFactNeighborY="100000"/>
      <dgm:spPr/>
      <dgm:t>
        <a:bodyPr/>
        <a:lstStyle/>
        <a:p>
          <a:endParaRPr lang="en-US"/>
        </a:p>
      </dgm:t>
    </dgm:pt>
    <dgm:pt modelId="{FFF3665C-EF4E-435F-84D1-E286ECC1F8F4}" type="pres">
      <dgm:prSet presAssocID="{AC80F9D0-3E32-4701-A110-B84A1DEAC3F9}" presName="hierChild3" presStyleCnt="0"/>
      <dgm:spPr/>
    </dgm:pt>
    <dgm:pt modelId="{2A8D2C49-6296-463B-886E-7CF62F322821}" type="pres">
      <dgm:prSet presAssocID="{7BC55929-FFD8-4B49-97BE-24E829CD0C2B}" presName="Name19" presStyleLbl="parChTrans1D3" presStyleIdx="2" presStyleCnt="3"/>
      <dgm:spPr/>
      <dgm:t>
        <a:bodyPr/>
        <a:lstStyle/>
        <a:p>
          <a:endParaRPr lang="en-US"/>
        </a:p>
      </dgm:t>
    </dgm:pt>
    <dgm:pt modelId="{101FE93D-4ECA-430F-BE50-D8B40ECA9C09}" type="pres">
      <dgm:prSet presAssocID="{B3B5A9CB-BEFC-4F9E-B458-F11C820C78B8}" presName="Name21" presStyleCnt="0"/>
      <dgm:spPr/>
    </dgm:pt>
    <dgm:pt modelId="{03D87074-0214-4283-A264-C678FCB5D4D7}" type="pres">
      <dgm:prSet presAssocID="{B3B5A9CB-BEFC-4F9E-B458-F11C820C78B8}" presName="level2Shape" presStyleLbl="node3" presStyleIdx="2" presStyleCnt="3" custScaleX="132046" custScaleY="130223" custLinFactY="9991" custLinFactNeighborY="100000"/>
      <dgm:spPr/>
      <dgm:t>
        <a:bodyPr/>
        <a:lstStyle/>
        <a:p>
          <a:endParaRPr lang="en-US"/>
        </a:p>
      </dgm:t>
    </dgm:pt>
    <dgm:pt modelId="{C8D861DA-B94D-4957-BBEB-F27B90FC5F7C}" type="pres">
      <dgm:prSet presAssocID="{B3B5A9CB-BEFC-4F9E-B458-F11C820C78B8}" presName="hierChild3" presStyleCnt="0"/>
      <dgm:spPr/>
    </dgm:pt>
    <dgm:pt modelId="{3E8EC41D-DFD0-4F60-A0D6-EBA63F1375FB}" type="pres">
      <dgm:prSet presAssocID="{414435B6-24EC-400B-A981-1A04271245EA}" presName="bgShapesFlow" presStyleCnt="0"/>
      <dgm:spPr/>
    </dgm:pt>
    <dgm:pt modelId="{70FD1B86-6819-4A8B-9123-56A959312C99}" type="pres">
      <dgm:prSet presAssocID="{1B08F531-F96E-46A5-9109-E754D27A02C9}" presName="rectComp" presStyleCnt="0"/>
      <dgm:spPr/>
    </dgm:pt>
    <dgm:pt modelId="{97EF32F3-C42C-4B76-AC21-F68CAAA60E0E}" type="pres">
      <dgm:prSet presAssocID="{1B08F531-F96E-46A5-9109-E754D27A02C9}" presName="bgRect" presStyleLbl="bgShp" presStyleIdx="0" presStyleCnt="5" custLinFactNeighborX="399" custLinFactNeighborY="-4395"/>
      <dgm:spPr/>
      <dgm:t>
        <a:bodyPr/>
        <a:lstStyle/>
        <a:p>
          <a:endParaRPr lang="en-US"/>
        </a:p>
      </dgm:t>
    </dgm:pt>
    <dgm:pt modelId="{3E69F57D-8608-48FE-9D85-21FC0A293763}" type="pres">
      <dgm:prSet presAssocID="{1B08F531-F96E-46A5-9109-E754D27A02C9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EB25E-EFCB-4B0C-B2E1-07EAAD3F97FA}" type="pres">
      <dgm:prSet presAssocID="{1B08F531-F96E-46A5-9109-E754D27A02C9}" presName="spComp" presStyleCnt="0"/>
      <dgm:spPr/>
    </dgm:pt>
    <dgm:pt modelId="{BF863641-952E-41FE-B59B-50D9603C0A18}" type="pres">
      <dgm:prSet presAssocID="{1B08F531-F96E-46A5-9109-E754D27A02C9}" presName="vSp" presStyleCnt="0"/>
      <dgm:spPr/>
    </dgm:pt>
    <dgm:pt modelId="{792673A5-BAFE-4592-B55A-2267F1D87511}" type="pres">
      <dgm:prSet presAssocID="{88E55F33-F6B1-475C-903B-411BA21CE815}" presName="rectComp" presStyleCnt="0"/>
      <dgm:spPr/>
    </dgm:pt>
    <dgm:pt modelId="{B74BEDFB-8812-4582-89CF-967EAF3B2C8D}" type="pres">
      <dgm:prSet presAssocID="{88E55F33-F6B1-475C-903B-411BA21CE815}" presName="bgRect" presStyleLbl="bgShp" presStyleIdx="1" presStyleCnt="5" custScaleY="112391" custLinFactNeighborY="8297"/>
      <dgm:spPr/>
      <dgm:t>
        <a:bodyPr/>
        <a:lstStyle/>
        <a:p>
          <a:endParaRPr lang="en-US"/>
        </a:p>
      </dgm:t>
    </dgm:pt>
    <dgm:pt modelId="{6149A86F-F935-43B2-89CA-A8063E914A5B}" type="pres">
      <dgm:prSet presAssocID="{88E55F33-F6B1-475C-903B-411BA21CE815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20447-0BCA-42EF-8BF3-67A89B3FE351}" type="pres">
      <dgm:prSet presAssocID="{88E55F33-F6B1-475C-903B-411BA21CE815}" presName="spComp" presStyleCnt="0"/>
      <dgm:spPr/>
    </dgm:pt>
    <dgm:pt modelId="{CACE5BE0-071D-4827-BBB2-DFA4CC99619F}" type="pres">
      <dgm:prSet presAssocID="{88E55F33-F6B1-475C-903B-411BA21CE815}" presName="vSp" presStyleCnt="0"/>
      <dgm:spPr/>
    </dgm:pt>
    <dgm:pt modelId="{AA361559-B3FA-40DD-946C-A6A18F6A1E6E}" type="pres">
      <dgm:prSet presAssocID="{17700762-E470-4FF4-B0F0-32ACC289CF07}" presName="rectComp" presStyleCnt="0"/>
      <dgm:spPr/>
    </dgm:pt>
    <dgm:pt modelId="{EB290103-76C4-46E3-80EE-F767BC0DDB23}" type="pres">
      <dgm:prSet presAssocID="{17700762-E470-4FF4-B0F0-32ACC289CF07}" presName="bgRect" presStyleLbl="bgShp" presStyleIdx="2" presStyleCnt="5" custScaleY="137550" custLinFactNeighborY="8922"/>
      <dgm:spPr/>
      <dgm:t>
        <a:bodyPr/>
        <a:lstStyle/>
        <a:p>
          <a:endParaRPr lang="en-US"/>
        </a:p>
      </dgm:t>
    </dgm:pt>
    <dgm:pt modelId="{1ED08EBE-C184-4220-B237-CB04B68502E3}" type="pres">
      <dgm:prSet presAssocID="{17700762-E470-4FF4-B0F0-32ACC289CF07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2881C-E1D1-4B79-8BDF-4BC605B1C6D7}" type="pres">
      <dgm:prSet presAssocID="{17700762-E470-4FF4-B0F0-32ACC289CF07}" presName="spComp" presStyleCnt="0"/>
      <dgm:spPr/>
    </dgm:pt>
    <dgm:pt modelId="{DBB8F961-5AB0-4407-9ACD-9E3E100CD22E}" type="pres">
      <dgm:prSet presAssocID="{17700762-E470-4FF4-B0F0-32ACC289CF07}" presName="vSp" presStyleCnt="0"/>
      <dgm:spPr/>
    </dgm:pt>
    <dgm:pt modelId="{95803361-6FF9-4B77-BFA6-63D231A56D19}" type="pres">
      <dgm:prSet presAssocID="{7B18F8AF-5ABE-45D7-8186-D2CD2FC268C0}" presName="rectComp" presStyleCnt="0"/>
      <dgm:spPr/>
    </dgm:pt>
    <dgm:pt modelId="{117B27AB-6C14-41A4-814B-7C2AAF62C20D}" type="pres">
      <dgm:prSet presAssocID="{7B18F8AF-5ABE-45D7-8186-D2CD2FC268C0}" presName="bgRect" presStyleLbl="bgShp" presStyleIdx="3" presStyleCnt="5" custLinFactNeighborX="-2488" custLinFactNeighborY="4152"/>
      <dgm:spPr/>
      <dgm:t>
        <a:bodyPr/>
        <a:lstStyle/>
        <a:p>
          <a:endParaRPr lang="en-US"/>
        </a:p>
      </dgm:t>
    </dgm:pt>
    <dgm:pt modelId="{B38325A5-4911-422D-97B7-EDE3E2A62E06}" type="pres">
      <dgm:prSet presAssocID="{7B18F8AF-5ABE-45D7-8186-D2CD2FC268C0}" presName="bgRectTx" presStyleLbl="bgShp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D3241-6F60-4654-B2A6-2B1180A99966}" type="pres">
      <dgm:prSet presAssocID="{7B18F8AF-5ABE-45D7-8186-D2CD2FC268C0}" presName="spComp" presStyleCnt="0"/>
      <dgm:spPr/>
    </dgm:pt>
    <dgm:pt modelId="{52BC68DF-8C19-4D2D-8EDB-D71A6A07D103}" type="pres">
      <dgm:prSet presAssocID="{7B18F8AF-5ABE-45D7-8186-D2CD2FC268C0}" presName="vSp" presStyleCnt="0"/>
      <dgm:spPr/>
    </dgm:pt>
    <dgm:pt modelId="{21DDEE8E-17CC-4792-8EE9-89C6824D0263}" type="pres">
      <dgm:prSet presAssocID="{DB49E7D1-F916-4C52-B442-6DBB66014FD7}" presName="rectComp" presStyleCnt="0"/>
      <dgm:spPr/>
    </dgm:pt>
    <dgm:pt modelId="{AF303DCB-40A5-477E-B821-0F2BAE46358F}" type="pres">
      <dgm:prSet presAssocID="{DB49E7D1-F916-4C52-B442-6DBB66014FD7}" presName="bgRect" presStyleLbl="bgShp" presStyleIdx="4" presStyleCnt="5" custScaleY="85861" custLinFactNeighborY="11372"/>
      <dgm:spPr/>
      <dgm:t>
        <a:bodyPr/>
        <a:lstStyle/>
        <a:p>
          <a:endParaRPr lang="en-US"/>
        </a:p>
      </dgm:t>
    </dgm:pt>
    <dgm:pt modelId="{E0E3C5F9-303D-4337-B16F-E3391B9B4F7D}" type="pres">
      <dgm:prSet presAssocID="{DB49E7D1-F916-4C52-B442-6DBB66014FD7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AAF6E-8A5D-4927-B3D9-2DB6404A3370}" type="presOf" srcId="{7B18F8AF-5ABE-45D7-8186-D2CD2FC268C0}" destId="{B38325A5-4911-422D-97B7-EDE3E2A62E06}" srcOrd="1" destOrd="0" presId="urn:microsoft.com/office/officeart/2005/8/layout/hierarchy6"/>
    <dgm:cxn modelId="{5AFDCE83-34AA-468E-9B5E-DA2CA83C4E77}" type="presOf" srcId="{C4716A47-F671-4ACA-BAA2-343930820B21}" destId="{004EB608-610D-4EF1-ABBE-A796EED5CB8F}" srcOrd="0" destOrd="0" presId="urn:microsoft.com/office/officeart/2005/8/layout/hierarchy6"/>
    <dgm:cxn modelId="{26F3E607-A1B9-4C41-BCA7-24C3500296D6}" type="presOf" srcId="{9FA42482-61DC-4E08-BE75-070BFB961E56}" destId="{EF7A5C81-5ECD-43A8-83CE-8B9459428591}" srcOrd="0" destOrd="0" presId="urn:microsoft.com/office/officeart/2005/8/layout/hierarchy6"/>
    <dgm:cxn modelId="{40A561A1-528A-4F2C-908F-63C2AB22D572}" srcId="{DC1751BB-7AE1-4B4F-918B-3554E024E1AB}" destId="{AF0593C0-CB0A-4C4B-B0DF-6A51F11A0E75}" srcOrd="0" destOrd="0" parTransId="{0F9331CC-6858-47A0-A62D-AC8B9AA99B95}" sibTransId="{7478C24C-4B68-4523-9590-DB7BDCEE6DD6}"/>
    <dgm:cxn modelId="{3C1331D0-23AD-4AD0-8739-10B614FC080B}" srcId="{414435B6-24EC-400B-A981-1A04271245EA}" destId="{707751E0-DB3C-4A06-8F1F-3FFACBB1B578}" srcOrd="0" destOrd="0" parTransId="{F9FE5ED8-7868-4D92-86D8-C3ADA65C47CC}" sibTransId="{6719892D-B00D-4E40-90F9-C76F505B7286}"/>
    <dgm:cxn modelId="{CDCA9650-E42D-4FF3-907D-50A29DDD2F6D}" type="presOf" srcId="{AF0593C0-CB0A-4C4B-B0DF-6A51F11A0E75}" destId="{C40F8A2D-24F8-4D8C-A863-DA33FDEDA43B}" srcOrd="0" destOrd="0" presId="urn:microsoft.com/office/officeart/2005/8/layout/hierarchy6"/>
    <dgm:cxn modelId="{1ED7156F-1F97-428B-B80B-051CFCC56251}" type="presOf" srcId="{6EDD7841-A608-4147-B0A2-EACC0D0A0C2E}" destId="{B4D86EF4-5240-480E-B3C4-546D480DF4F6}" srcOrd="0" destOrd="0" presId="urn:microsoft.com/office/officeart/2005/8/layout/hierarchy6"/>
    <dgm:cxn modelId="{7ED4CC17-2B39-488F-BF85-AB85A110777F}" type="presOf" srcId="{17700762-E470-4FF4-B0F0-32ACC289CF07}" destId="{EB290103-76C4-46E3-80EE-F767BC0DDB23}" srcOrd="0" destOrd="0" presId="urn:microsoft.com/office/officeart/2005/8/layout/hierarchy6"/>
    <dgm:cxn modelId="{B060E8E7-B062-452C-B9DF-D2EB8CFAC3D7}" srcId="{707751E0-DB3C-4A06-8F1F-3FFACBB1B578}" destId="{DC1751BB-7AE1-4B4F-918B-3554E024E1AB}" srcOrd="0" destOrd="0" parTransId="{0C1FD18B-1780-42CD-BFCF-72F3926B1A7F}" sibTransId="{F2026DB5-8936-4149-8AD7-A299A9A66079}"/>
    <dgm:cxn modelId="{29B86D84-90EE-47B8-B21C-6E95DB6078E3}" type="presOf" srcId="{7B18F8AF-5ABE-45D7-8186-D2CD2FC268C0}" destId="{117B27AB-6C14-41A4-814B-7C2AAF62C20D}" srcOrd="0" destOrd="0" presId="urn:microsoft.com/office/officeart/2005/8/layout/hierarchy6"/>
    <dgm:cxn modelId="{9462ABBF-9BCF-4359-9B84-8CE06DA4B2BB}" type="presOf" srcId="{1B08F531-F96E-46A5-9109-E754D27A02C9}" destId="{3E69F57D-8608-48FE-9D85-21FC0A293763}" srcOrd="1" destOrd="0" presId="urn:microsoft.com/office/officeart/2005/8/layout/hierarchy6"/>
    <dgm:cxn modelId="{6D35E424-EB90-4C44-AD51-5D151E7D48E3}" type="presOf" srcId="{17700762-E470-4FF4-B0F0-32ACC289CF07}" destId="{1ED08EBE-C184-4220-B237-CB04B68502E3}" srcOrd="1" destOrd="0" presId="urn:microsoft.com/office/officeart/2005/8/layout/hierarchy6"/>
    <dgm:cxn modelId="{D73AF7C7-8304-4F1D-A730-9916EE5CC29B}" srcId="{414435B6-24EC-400B-A981-1A04271245EA}" destId="{1B08F531-F96E-46A5-9109-E754D27A02C9}" srcOrd="1" destOrd="0" parTransId="{D13F1BCE-4371-47F6-B279-BD3600760655}" sibTransId="{FE0279D5-0214-411A-8E20-8E6C588C837C}"/>
    <dgm:cxn modelId="{3DF3AED5-942C-4AA2-B568-40430FFFC0B9}" type="presOf" srcId="{88E55F33-F6B1-475C-903B-411BA21CE815}" destId="{6149A86F-F935-43B2-89CA-A8063E914A5B}" srcOrd="1" destOrd="0" presId="urn:microsoft.com/office/officeart/2005/8/layout/hierarchy6"/>
    <dgm:cxn modelId="{B0AC5DD9-E9A6-4128-8559-C701E29ED37E}" type="presOf" srcId="{1B08F531-F96E-46A5-9109-E754D27A02C9}" destId="{97EF32F3-C42C-4B76-AC21-F68CAAA60E0E}" srcOrd="0" destOrd="0" presId="urn:microsoft.com/office/officeart/2005/8/layout/hierarchy6"/>
    <dgm:cxn modelId="{31BD151F-B72C-43DF-9345-1766384846F5}" srcId="{414435B6-24EC-400B-A981-1A04271245EA}" destId="{17700762-E470-4FF4-B0F0-32ACC289CF07}" srcOrd="3" destOrd="0" parTransId="{F2F5E7D8-8211-453B-84D5-0E2C3A9A3924}" sibTransId="{D93AF319-D18E-45F2-9CE4-437356E74FC2}"/>
    <dgm:cxn modelId="{C1682510-DDA3-446B-913A-6E4DD27B04E6}" srcId="{414435B6-24EC-400B-A981-1A04271245EA}" destId="{7B18F8AF-5ABE-45D7-8186-D2CD2FC268C0}" srcOrd="4" destOrd="0" parTransId="{31BAA0CB-22C1-40D5-A52D-8F2C687A0A37}" sibTransId="{82D1CA67-A03C-47CF-96FC-DF86E66244B6}"/>
    <dgm:cxn modelId="{01C03E3A-231E-446F-AC36-5F690E59FD1B}" srcId="{414435B6-24EC-400B-A981-1A04271245EA}" destId="{88E55F33-F6B1-475C-903B-411BA21CE815}" srcOrd="2" destOrd="0" parTransId="{ED235685-3200-4568-9FCE-847313E42C9F}" sibTransId="{D754EEC1-E56B-465D-91BA-68693A6FF8B5}"/>
    <dgm:cxn modelId="{530C4CC4-A91B-45CF-B9ED-14DC4333B923}" srcId="{DC1751BB-7AE1-4B4F-918B-3554E024E1AB}" destId="{B3B5A9CB-BEFC-4F9E-B458-F11C820C78B8}" srcOrd="2" destOrd="0" parTransId="{7BC55929-FFD8-4B49-97BE-24E829CD0C2B}" sibTransId="{635E4EAC-0D46-4B52-9BD1-6F0C39C5E7DA}"/>
    <dgm:cxn modelId="{E743126C-24C4-449C-8C7A-E12AA39804BD}" type="presOf" srcId="{DB49E7D1-F916-4C52-B442-6DBB66014FD7}" destId="{AF303DCB-40A5-477E-B821-0F2BAE46358F}" srcOrd="0" destOrd="0" presId="urn:microsoft.com/office/officeart/2005/8/layout/hierarchy6"/>
    <dgm:cxn modelId="{3DF7D3B4-51DA-4F45-B4F8-75CDD0095429}" srcId="{C4716A47-F671-4ACA-BAA2-343930820B21}" destId="{AC80F9D0-3E32-4701-A110-B84A1DEAC3F9}" srcOrd="0" destOrd="0" parTransId="{F1C5D8ED-CD43-442C-BC96-2E7A1020AF9B}" sibTransId="{2081F323-C02C-40A3-B49A-1AB2FC1446D0}"/>
    <dgm:cxn modelId="{4F498B0F-5088-4F07-835A-B70A1D7C9085}" srcId="{6EDD7841-A608-4147-B0A2-EACC0D0A0C2E}" destId="{C4716A47-F671-4ACA-BAA2-343930820B21}" srcOrd="0" destOrd="0" parTransId="{9FA42482-61DC-4E08-BE75-070BFB961E56}" sibTransId="{C1E49A60-4D75-4D62-8C9B-19DA61B28081}"/>
    <dgm:cxn modelId="{8258E390-85C6-4BAB-8FF0-C36D8E21980B}" srcId="{DC1751BB-7AE1-4B4F-918B-3554E024E1AB}" destId="{6EDD7841-A608-4147-B0A2-EACC0D0A0C2E}" srcOrd="1" destOrd="0" parTransId="{353072AE-4A1E-4D3C-B3AB-5F04953F405B}" sibTransId="{638346F7-A082-4434-94F2-D2381E6CF66B}"/>
    <dgm:cxn modelId="{46465ED4-D355-478C-ADB3-13FC0429CABF}" type="presOf" srcId="{0F9331CC-6858-47A0-A62D-AC8B9AA99B95}" destId="{B1470F73-EAA8-4FAF-B0D0-DC64E28500A9}" srcOrd="0" destOrd="0" presId="urn:microsoft.com/office/officeart/2005/8/layout/hierarchy6"/>
    <dgm:cxn modelId="{6D960BB4-E00A-442B-9463-77CF00422A65}" type="presOf" srcId="{B3B5A9CB-BEFC-4F9E-B458-F11C820C78B8}" destId="{03D87074-0214-4283-A264-C678FCB5D4D7}" srcOrd="0" destOrd="0" presId="urn:microsoft.com/office/officeart/2005/8/layout/hierarchy6"/>
    <dgm:cxn modelId="{6BBCA89E-4AE9-4464-8C6E-3BAEE59F5B8C}" type="presOf" srcId="{707751E0-DB3C-4A06-8F1F-3FFACBB1B578}" destId="{10B9795B-AAE9-4648-8203-739DC289985B}" srcOrd="0" destOrd="0" presId="urn:microsoft.com/office/officeart/2005/8/layout/hierarchy6"/>
    <dgm:cxn modelId="{199E3563-96C8-4FB4-BF8C-DFDC66043DAB}" type="presOf" srcId="{AC80F9D0-3E32-4701-A110-B84A1DEAC3F9}" destId="{2D998617-47DE-4829-9724-1E0B987F2184}" srcOrd="0" destOrd="0" presId="urn:microsoft.com/office/officeart/2005/8/layout/hierarchy6"/>
    <dgm:cxn modelId="{93EB5C05-DB8F-4AE4-A46F-E936A1707D54}" type="presOf" srcId="{7BC55929-FFD8-4B49-97BE-24E829CD0C2B}" destId="{2A8D2C49-6296-463B-886E-7CF62F322821}" srcOrd="0" destOrd="0" presId="urn:microsoft.com/office/officeart/2005/8/layout/hierarchy6"/>
    <dgm:cxn modelId="{A8E65C5A-3E82-427A-AB5D-DAD4508191B9}" type="presOf" srcId="{DB49E7D1-F916-4C52-B442-6DBB66014FD7}" destId="{E0E3C5F9-303D-4337-B16F-E3391B9B4F7D}" srcOrd="1" destOrd="0" presId="urn:microsoft.com/office/officeart/2005/8/layout/hierarchy6"/>
    <dgm:cxn modelId="{EF8D50B1-58EB-44F2-BDA4-F62D76995E8B}" type="presOf" srcId="{88E55F33-F6B1-475C-903B-411BA21CE815}" destId="{B74BEDFB-8812-4582-89CF-967EAF3B2C8D}" srcOrd="0" destOrd="0" presId="urn:microsoft.com/office/officeart/2005/8/layout/hierarchy6"/>
    <dgm:cxn modelId="{DF33B23A-3315-4074-9BED-63EFA5F6F40F}" type="presOf" srcId="{DC1751BB-7AE1-4B4F-918B-3554E024E1AB}" destId="{E7CC6099-242D-47FD-94C3-11B03B3DD29D}" srcOrd="0" destOrd="0" presId="urn:microsoft.com/office/officeart/2005/8/layout/hierarchy6"/>
    <dgm:cxn modelId="{1870D1A8-E09D-4BD9-9F19-7E4D35CC812E}" srcId="{414435B6-24EC-400B-A981-1A04271245EA}" destId="{DB49E7D1-F916-4C52-B442-6DBB66014FD7}" srcOrd="5" destOrd="0" parTransId="{72C30005-6570-43BB-8BA2-82FC018E35B1}" sibTransId="{006958F8-C88E-43D1-BF2D-68E220638E2E}"/>
    <dgm:cxn modelId="{6751E5F6-94C0-4C5D-AB7A-581B4EF31824}" type="presOf" srcId="{F1C5D8ED-CD43-442C-BC96-2E7A1020AF9B}" destId="{3F127DDA-2872-48E3-8EE5-925714E92EC2}" srcOrd="0" destOrd="0" presId="urn:microsoft.com/office/officeart/2005/8/layout/hierarchy6"/>
    <dgm:cxn modelId="{A2A18D50-AF94-4657-BEEB-FD6830948EA3}" type="presOf" srcId="{0C1FD18B-1780-42CD-BFCF-72F3926B1A7F}" destId="{1109563D-891C-4F7D-872E-3C2D0D3B2A80}" srcOrd="0" destOrd="0" presId="urn:microsoft.com/office/officeart/2005/8/layout/hierarchy6"/>
    <dgm:cxn modelId="{ABBBF3FF-96EA-412F-A44D-374FF947AEE3}" type="presOf" srcId="{414435B6-24EC-400B-A981-1A04271245EA}" destId="{B61F521A-7C19-43E1-982A-E6FAFCB6C57F}" srcOrd="0" destOrd="0" presId="urn:microsoft.com/office/officeart/2005/8/layout/hierarchy6"/>
    <dgm:cxn modelId="{2782377D-7401-43BF-BFF4-3F09C122115F}" type="presOf" srcId="{353072AE-4A1E-4D3C-B3AB-5F04953F405B}" destId="{A6575BC8-E541-4C8F-894D-9FE5E84A818C}" srcOrd="0" destOrd="0" presId="urn:microsoft.com/office/officeart/2005/8/layout/hierarchy6"/>
    <dgm:cxn modelId="{D90805B0-D883-4EB3-9A05-022997561D93}" type="presParOf" srcId="{B61F521A-7C19-43E1-982A-E6FAFCB6C57F}" destId="{1B1FE755-0467-44F3-AB52-C7FC8400FF32}" srcOrd="0" destOrd="0" presId="urn:microsoft.com/office/officeart/2005/8/layout/hierarchy6"/>
    <dgm:cxn modelId="{436EC725-4CCB-4D8B-AD09-4908D7CF9D88}" type="presParOf" srcId="{1B1FE755-0467-44F3-AB52-C7FC8400FF32}" destId="{9AD562D3-65EB-4B53-9C40-04105DA80DB5}" srcOrd="0" destOrd="0" presId="urn:microsoft.com/office/officeart/2005/8/layout/hierarchy6"/>
    <dgm:cxn modelId="{60FFEB6D-2C67-48C3-B875-654BC57B1423}" type="presParOf" srcId="{1B1FE755-0467-44F3-AB52-C7FC8400FF32}" destId="{5454C9D6-1AA3-4B4D-893E-F4AABFACC891}" srcOrd="1" destOrd="0" presId="urn:microsoft.com/office/officeart/2005/8/layout/hierarchy6"/>
    <dgm:cxn modelId="{E8318C3B-2EA7-46D1-9711-CB235854BB49}" type="presParOf" srcId="{5454C9D6-1AA3-4B4D-893E-F4AABFACC891}" destId="{9C88967C-43DC-4B9D-986F-437DE6B903F6}" srcOrd="0" destOrd="0" presId="urn:microsoft.com/office/officeart/2005/8/layout/hierarchy6"/>
    <dgm:cxn modelId="{42F8CE19-A6F5-4164-B821-A5B122544928}" type="presParOf" srcId="{9C88967C-43DC-4B9D-986F-437DE6B903F6}" destId="{10B9795B-AAE9-4648-8203-739DC289985B}" srcOrd="0" destOrd="0" presId="urn:microsoft.com/office/officeart/2005/8/layout/hierarchy6"/>
    <dgm:cxn modelId="{F6A3E180-BE48-4F63-9322-420BBBC83DD0}" type="presParOf" srcId="{9C88967C-43DC-4B9D-986F-437DE6B903F6}" destId="{CD4B2AEB-FD27-4ED0-BAB6-B63569CD5AF1}" srcOrd="1" destOrd="0" presId="urn:microsoft.com/office/officeart/2005/8/layout/hierarchy6"/>
    <dgm:cxn modelId="{0E8B453E-9505-4D88-9A21-FDB64305BABB}" type="presParOf" srcId="{CD4B2AEB-FD27-4ED0-BAB6-B63569CD5AF1}" destId="{1109563D-891C-4F7D-872E-3C2D0D3B2A80}" srcOrd="0" destOrd="0" presId="urn:microsoft.com/office/officeart/2005/8/layout/hierarchy6"/>
    <dgm:cxn modelId="{21A12334-5519-468B-861E-098CC88D7231}" type="presParOf" srcId="{CD4B2AEB-FD27-4ED0-BAB6-B63569CD5AF1}" destId="{8993815F-BF04-425B-B569-3C96DF07CFEB}" srcOrd="1" destOrd="0" presId="urn:microsoft.com/office/officeart/2005/8/layout/hierarchy6"/>
    <dgm:cxn modelId="{C002AE65-0E37-4DB8-B94A-F327A61F8D34}" type="presParOf" srcId="{8993815F-BF04-425B-B569-3C96DF07CFEB}" destId="{E7CC6099-242D-47FD-94C3-11B03B3DD29D}" srcOrd="0" destOrd="0" presId="urn:microsoft.com/office/officeart/2005/8/layout/hierarchy6"/>
    <dgm:cxn modelId="{34681FDF-EABD-47EE-AF1F-3D823DF00BE9}" type="presParOf" srcId="{8993815F-BF04-425B-B569-3C96DF07CFEB}" destId="{A82A487A-93F9-49ED-B48A-9F8EB192B970}" srcOrd="1" destOrd="0" presId="urn:microsoft.com/office/officeart/2005/8/layout/hierarchy6"/>
    <dgm:cxn modelId="{205D8F2A-A58A-4128-87C2-1B14D3E6F2EB}" type="presParOf" srcId="{A82A487A-93F9-49ED-B48A-9F8EB192B970}" destId="{B1470F73-EAA8-4FAF-B0D0-DC64E28500A9}" srcOrd="0" destOrd="0" presId="urn:microsoft.com/office/officeart/2005/8/layout/hierarchy6"/>
    <dgm:cxn modelId="{EE1C9766-471F-4FCB-8207-DAC9E0D32F59}" type="presParOf" srcId="{A82A487A-93F9-49ED-B48A-9F8EB192B970}" destId="{5EEC7A4B-EC03-4B7A-8F1A-B588FE022DE9}" srcOrd="1" destOrd="0" presId="urn:microsoft.com/office/officeart/2005/8/layout/hierarchy6"/>
    <dgm:cxn modelId="{3947A0A5-4F06-4553-8023-98781BC353BA}" type="presParOf" srcId="{5EEC7A4B-EC03-4B7A-8F1A-B588FE022DE9}" destId="{C40F8A2D-24F8-4D8C-A863-DA33FDEDA43B}" srcOrd="0" destOrd="0" presId="urn:microsoft.com/office/officeart/2005/8/layout/hierarchy6"/>
    <dgm:cxn modelId="{2E8BA3B9-966C-4322-8F54-0AB12DED7C00}" type="presParOf" srcId="{5EEC7A4B-EC03-4B7A-8F1A-B588FE022DE9}" destId="{FA1B40CF-181B-4578-8E6F-F5AF81EF1C42}" srcOrd="1" destOrd="0" presId="urn:microsoft.com/office/officeart/2005/8/layout/hierarchy6"/>
    <dgm:cxn modelId="{77D43715-5BC1-4AEC-A752-BCAD56E2A1C0}" type="presParOf" srcId="{A82A487A-93F9-49ED-B48A-9F8EB192B970}" destId="{A6575BC8-E541-4C8F-894D-9FE5E84A818C}" srcOrd="2" destOrd="0" presId="urn:microsoft.com/office/officeart/2005/8/layout/hierarchy6"/>
    <dgm:cxn modelId="{26B59C23-9DD9-4D8C-A862-725CB58AB3DE}" type="presParOf" srcId="{A82A487A-93F9-49ED-B48A-9F8EB192B970}" destId="{2638ED3A-B6D1-4D17-8C3A-DF83A12B055C}" srcOrd="3" destOrd="0" presId="urn:microsoft.com/office/officeart/2005/8/layout/hierarchy6"/>
    <dgm:cxn modelId="{BE153B2E-3E00-40C5-82DC-E4C4F709B8C8}" type="presParOf" srcId="{2638ED3A-B6D1-4D17-8C3A-DF83A12B055C}" destId="{B4D86EF4-5240-480E-B3C4-546D480DF4F6}" srcOrd="0" destOrd="0" presId="urn:microsoft.com/office/officeart/2005/8/layout/hierarchy6"/>
    <dgm:cxn modelId="{28D3AEE3-EDEF-43F0-B412-A8A063309B5E}" type="presParOf" srcId="{2638ED3A-B6D1-4D17-8C3A-DF83A12B055C}" destId="{4636AE10-D7CC-4274-9203-A5FE56D0DB39}" srcOrd="1" destOrd="0" presId="urn:microsoft.com/office/officeart/2005/8/layout/hierarchy6"/>
    <dgm:cxn modelId="{880C045F-A034-4A1E-95C4-823B133A41FE}" type="presParOf" srcId="{4636AE10-D7CC-4274-9203-A5FE56D0DB39}" destId="{EF7A5C81-5ECD-43A8-83CE-8B9459428591}" srcOrd="0" destOrd="0" presId="urn:microsoft.com/office/officeart/2005/8/layout/hierarchy6"/>
    <dgm:cxn modelId="{308BF3ED-553F-4303-979B-BA3E9F568A0C}" type="presParOf" srcId="{4636AE10-D7CC-4274-9203-A5FE56D0DB39}" destId="{C0A5CFF0-0327-4E3D-AD48-64CB3D27ECAB}" srcOrd="1" destOrd="0" presId="urn:microsoft.com/office/officeart/2005/8/layout/hierarchy6"/>
    <dgm:cxn modelId="{A2ABA574-F52B-4485-953F-48E143B6386B}" type="presParOf" srcId="{C0A5CFF0-0327-4E3D-AD48-64CB3D27ECAB}" destId="{004EB608-610D-4EF1-ABBE-A796EED5CB8F}" srcOrd="0" destOrd="0" presId="urn:microsoft.com/office/officeart/2005/8/layout/hierarchy6"/>
    <dgm:cxn modelId="{251F2BDD-8540-497B-9BD1-CED345F72093}" type="presParOf" srcId="{C0A5CFF0-0327-4E3D-AD48-64CB3D27ECAB}" destId="{36B553E9-C274-447E-BBF2-C5A03F312BF7}" srcOrd="1" destOrd="0" presId="urn:microsoft.com/office/officeart/2005/8/layout/hierarchy6"/>
    <dgm:cxn modelId="{5F51A956-3960-478E-B1CD-99C82802404D}" type="presParOf" srcId="{36B553E9-C274-447E-BBF2-C5A03F312BF7}" destId="{3F127DDA-2872-48E3-8EE5-925714E92EC2}" srcOrd="0" destOrd="0" presId="urn:microsoft.com/office/officeart/2005/8/layout/hierarchy6"/>
    <dgm:cxn modelId="{BCC664FC-E2B4-4A1C-9C08-A693207E6A94}" type="presParOf" srcId="{36B553E9-C274-447E-BBF2-C5A03F312BF7}" destId="{A4779AA4-3BE5-4363-97F2-559A84F48E53}" srcOrd="1" destOrd="0" presId="urn:microsoft.com/office/officeart/2005/8/layout/hierarchy6"/>
    <dgm:cxn modelId="{835BA3B3-A4E4-435B-AE9F-C73044482296}" type="presParOf" srcId="{A4779AA4-3BE5-4363-97F2-559A84F48E53}" destId="{2D998617-47DE-4829-9724-1E0B987F2184}" srcOrd="0" destOrd="0" presId="urn:microsoft.com/office/officeart/2005/8/layout/hierarchy6"/>
    <dgm:cxn modelId="{E82D476A-92F2-4E49-A89E-13CD854AD324}" type="presParOf" srcId="{A4779AA4-3BE5-4363-97F2-559A84F48E53}" destId="{FFF3665C-EF4E-435F-84D1-E286ECC1F8F4}" srcOrd="1" destOrd="0" presId="urn:microsoft.com/office/officeart/2005/8/layout/hierarchy6"/>
    <dgm:cxn modelId="{677AF7C7-30E1-458F-9223-C6DD94CCAE73}" type="presParOf" srcId="{A82A487A-93F9-49ED-B48A-9F8EB192B970}" destId="{2A8D2C49-6296-463B-886E-7CF62F322821}" srcOrd="4" destOrd="0" presId="urn:microsoft.com/office/officeart/2005/8/layout/hierarchy6"/>
    <dgm:cxn modelId="{C43DF123-2052-485B-A7DE-39BC1A42C94B}" type="presParOf" srcId="{A82A487A-93F9-49ED-B48A-9F8EB192B970}" destId="{101FE93D-4ECA-430F-BE50-D8B40ECA9C09}" srcOrd="5" destOrd="0" presId="urn:microsoft.com/office/officeart/2005/8/layout/hierarchy6"/>
    <dgm:cxn modelId="{4B917B9F-B4E5-4E1E-8A73-960437834B3E}" type="presParOf" srcId="{101FE93D-4ECA-430F-BE50-D8B40ECA9C09}" destId="{03D87074-0214-4283-A264-C678FCB5D4D7}" srcOrd="0" destOrd="0" presId="urn:microsoft.com/office/officeart/2005/8/layout/hierarchy6"/>
    <dgm:cxn modelId="{752A330B-D7F6-4046-B37E-2301AA37486E}" type="presParOf" srcId="{101FE93D-4ECA-430F-BE50-D8B40ECA9C09}" destId="{C8D861DA-B94D-4957-BBEB-F27B90FC5F7C}" srcOrd="1" destOrd="0" presId="urn:microsoft.com/office/officeart/2005/8/layout/hierarchy6"/>
    <dgm:cxn modelId="{253D9857-4A91-4AF2-AB0A-1FCC7B279C75}" type="presParOf" srcId="{B61F521A-7C19-43E1-982A-E6FAFCB6C57F}" destId="{3E8EC41D-DFD0-4F60-A0D6-EBA63F1375FB}" srcOrd="1" destOrd="0" presId="urn:microsoft.com/office/officeart/2005/8/layout/hierarchy6"/>
    <dgm:cxn modelId="{9261833E-58A8-424E-9FC9-8E2720B00162}" type="presParOf" srcId="{3E8EC41D-DFD0-4F60-A0D6-EBA63F1375FB}" destId="{70FD1B86-6819-4A8B-9123-56A959312C99}" srcOrd="0" destOrd="0" presId="urn:microsoft.com/office/officeart/2005/8/layout/hierarchy6"/>
    <dgm:cxn modelId="{2B8AE534-2498-4721-B229-4E5948B8958E}" type="presParOf" srcId="{70FD1B86-6819-4A8B-9123-56A959312C99}" destId="{97EF32F3-C42C-4B76-AC21-F68CAAA60E0E}" srcOrd="0" destOrd="0" presId="urn:microsoft.com/office/officeart/2005/8/layout/hierarchy6"/>
    <dgm:cxn modelId="{EEF2F86B-8216-4E8E-A982-3EAF97E919CE}" type="presParOf" srcId="{70FD1B86-6819-4A8B-9123-56A959312C99}" destId="{3E69F57D-8608-48FE-9D85-21FC0A293763}" srcOrd="1" destOrd="0" presId="urn:microsoft.com/office/officeart/2005/8/layout/hierarchy6"/>
    <dgm:cxn modelId="{D2AA9B51-1CF9-4FBE-A02D-02545380E8A4}" type="presParOf" srcId="{3E8EC41D-DFD0-4F60-A0D6-EBA63F1375FB}" destId="{5F2EB25E-EFCB-4B0C-B2E1-07EAAD3F97FA}" srcOrd="1" destOrd="0" presId="urn:microsoft.com/office/officeart/2005/8/layout/hierarchy6"/>
    <dgm:cxn modelId="{EE042C01-1A1D-4BED-A7FC-A1598C1A6B97}" type="presParOf" srcId="{5F2EB25E-EFCB-4B0C-B2E1-07EAAD3F97FA}" destId="{BF863641-952E-41FE-B59B-50D9603C0A18}" srcOrd="0" destOrd="0" presId="urn:microsoft.com/office/officeart/2005/8/layout/hierarchy6"/>
    <dgm:cxn modelId="{D90BAA20-3543-4972-B0BB-2E162B0F0FA3}" type="presParOf" srcId="{3E8EC41D-DFD0-4F60-A0D6-EBA63F1375FB}" destId="{792673A5-BAFE-4592-B55A-2267F1D87511}" srcOrd="2" destOrd="0" presId="urn:microsoft.com/office/officeart/2005/8/layout/hierarchy6"/>
    <dgm:cxn modelId="{0204A623-10CB-4AC8-9636-A7190039C591}" type="presParOf" srcId="{792673A5-BAFE-4592-B55A-2267F1D87511}" destId="{B74BEDFB-8812-4582-89CF-967EAF3B2C8D}" srcOrd="0" destOrd="0" presId="urn:microsoft.com/office/officeart/2005/8/layout/hierarchy6"/>
    <dgm:cxn modelId="{E0B93EA7-DB77-4B3C-BBD9-0CF6D25A2C0C}" type="presParOf" srcId="{792673A5-BAFE-4592-B55A-2267F1D87511}" destId="{6149A86F-F935-43B2-89CA-A8063E914A5B}" srcOrd="1" destOrd="0" presId="urn:microsoft.com/office/officeart/2005/8/layout/hierarchy6"/>
    <dgm:cxn modelId="{0847E185-48CE-467B-8C5E-EA0237BB1767}" type="presParOf" srcId="{3E8EC41D-DFD0-4F60-A0D6-EBA63F1375FB}" destId="{34720447-0BCA-42EF-8BF3-67A89B3FE351}" srcOrd="3" destOrd="0" presId="urn:microsoft.com/office/officeart/2005/8/layout/hierarchy6"/>
    <dgm:cxn modelId="{A1A02BDE-EA57-4F45-AD55-62D6407A1EBF}" type="presParOf" srcId="{34720447-0BCA-42EF-8BF3-67A89B3FE351}" destId="{CACE5BE0-071D-4827-BBB2-DFA4CC99619F}" srcOrd="0" destOrd="0" presId="urn:microsoft.com/office/officeart/2005/8/layout/hierarchy6"/>
    <dgm:cxn modelId="{7765F1E5-32D5-475A-B1A0-AC23EA3E2BFA}" type="presParOf" srcId="{3E8EC41D-DFD0-4F60-A0D6-EBA63F1375FB}" destId="{AA361559-B3FA-40DD-946C-A6A18F6A1E6E}" srcOrd="4" destOrd="0" presId="urn:microsoft.com/office/officeart/2005/8/layout/hierarchy6"/>
    <dgm:cxn modelId="{E5760B46-D644-4280-BC2E-9BB25A1F8BA3}" type="presParOf" srcId="{AA361559-B3FA-40DD-946C-A6A18F6A1E6E}" destId="{EB290103-76C4-46E3-80EE-F767BC0DDB23}" srcOrd="0" destOrd="0" presId="urn:microsoft.com/office/officeart/2005/8/layout/hierarchy6"/>
    <dgm:cxn modelId="{9ACA3EDD-63E2-4769-A293-BC46B0BB9D59}" type="presParOf" srcId="{AA361559-B3FA-40DD-946C-A6A18F6A1E6E}" destId="{1ED08EBE-C184-4220-B237-CB04B68502E3}" srcOrd="1" destOrd="0" presId="urn:microsoft.com/office/officeart/2005/8/layout/hierarchy6"/>
    <dgm:cxn modelId="{2392E817-1A58-4AC7-BBD3-391D10BFCDDB}" type="presParOf" srcId="{3E8EC41D-DFD0-4F60-A0D6-EBA63F1375FB}" destId="{5972881C-E1D1-4B79-8BDF-4BC605B1C6D7}" srcOrd="5" destOrd="0" presId="urn:microsoft.com/office/officeart/2005/8/layout/hierarchy6"/>
    <dgm:cxn modelId="{4CD8A6C4-E2BD-4851-9B2F-46A7687BFC9E}" type="presParOf" srcId="{5972881C-E1D1-4B79-8BDF-4BC605B1C6D7}" destId="{DBB8F961-5AB0-4407-9ACD-9E3E100CD22E}" srcOrd="0" destOrd="0" presId="urn:microsoft.com/office/officeart/2005/8/layout/hierarchy6"/>
    <dgm:cxn modelId="{6D154257-F7DC-4438-BA75-5934DC02464D}" type="presParOf" srcId="{3E8EC41D-DFD0-4F60-A0D6-EBA63F1375FB}" destId="{95803361-6FF9-4B77-BFA6-63D231A56D19}" srcOrd="6" destOrd="0" presId="urn:microsoft.com/office/officeart/2005/8/layout/hierarchy6"/>
    <dgm:cxn modelId="{F6A1950E-CAD3-4ACE-9FE8-D4308D8EBE33}" type="presParOf" srcId="{95803361-6FF9-4B77-BFA6-63D231A56D19}" destId="{117B27AB-6C14-41A4-814B-7C2AAF62C20D}" srcOrd="0" destOrd="0" presId="urn:microsoft.com/office/officeart/2005/8/layout/hierarchy6"/>
    <dgm:cxn modelId="{C1403D2D-8492-445B-B7AF-2DABD0386DDB}" type="presParOf" srcId="{95803361-6FF9-4B77-BFA6-63D231A56D19}" destId="{B38325A5-4911-422D-97B7-EDE3E2A62E06}" srcOrd="1" destOrd="0" presId="urn:microsoft.com/office/officeart/2005/8/layout/hierarchy6"/>
    <dgm:cxn modelId="{C97D4BAC-B9E2-4E7A-93BD-9171C1E4DC9A}" type="presParOf" srcId="{3E8EC41D-DFD0-4F60-A0D6-EBA63F1375FB}" destId="{421D3241-6F60-4654-B2A6-2B1180A99966}" srcOrd="7" destOrd="0" presId="urn:microsoft.com/office/officeart/2005/8/layout/hierarchy6"/>
    <dgm:cxn modelId="{5998D6C4-02F2-4F4F-8BE7-3033C16E8A0A}" type="presParOf" srcId="{421D3241-6F60-4654-B2A6-2B1180A99966}" destId="{52BC68DF-8C19-4D2D-8EDB-D71A6A07D103}" srcOrd="0" destOrd="0" presId="urn:microsoft.com/office/officeart/2005/8/layout/hierarchy6"/>
    <dgm:cxn modelId="{3D9B784E-176E-4464-99BF-D4F91F84CD31}" type="presParOf" srcId="{3E8EC41D-DFD0-4F60-A0D6-EBA63F1375FB}" destId="{21DDEE8E-17CC-4792-8EE9-89C6824D0263}" srcOrd="8" destOrd="0" presId="urn:microsoft.com/office/officeart/2005/8/layout/hierarchy6"/>
    <dgm:cxn modelId="{2F090679-1E09-4A96-9FEF-08D28E710CD3}" type="presParOf" srcId="{21DDEE8E-17CC-4792-8EE9-89C6824D0263}" destId="{AF303DCB-40A5-477E-B821-0F2BAE46358F}" srcOrd="0" destOrd="0" presId="urn:microsoft.com/office/officeart/2005/8/layout/hierarchy6"/>
    <dgm:cxn modelId="{88C2EE98-D545-43A5-8EF3-26F675136414}" type="presParOf" srcId="{21DDEE8E-17CC-4792-8EE9-89C6824D0263}" destId="{E0E3C5F9-303D-4337-B16F-E3391B9B4F7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FC1227-67DD-4927-B30C-251FDAEFB001}" type="doc">
      <dgm:prSet loTypeId="urn:microsoft.com/office/officeart/2005/8/layout/radial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40B9BD0-71AA-4C97-B459-870E7E67DE65}">
      <dgm:prSet phldrT="[Text]" custT="1"/>
      <dgm:spPr/>
      <dgm:t>
        <a:bodyPr/>
        <a:lstStyle/>
        <a:p>
          <a:r>
            <a:rPr lang="sr-Cyrl-RS" sz="2400" dirty="0" smtClean="0">
              <a:latin typeface="Calibri" pitchFamily="34" charset="0"/>
            </a:rPr>
            <a:t>СРЕДСТВА ФОНДА </a:t>
          </a:r>
          <a:endParaRPr lang="en-US" sz="2400" dirty="0">
            <a:latin typeface="Calibri" pitchFamily="34" charset="0"/>
          </a:endParaRPr>
        </a:p>
      </dgm:t>
    </dgm:pt>
    <dgm:pt modelId="{08C31861-E733-463A-912E-6786DAC79013}" type="parTrans" cxnId="{D9F2C9C5-DE90-4D8E-8D99-29A90D97C37B}">
      <dgm:prSet/>
      <dgm:spPr/>
      <dgm:t>
        <a:bodyPr/>
        <a:lstStyle/>
        <a:p>
          <a:endParaRPr lang="en-US"/>
        </a:p>
      </dgm:t>
    </dgm:pt>
    <dgm:pt modelId="{5AE95C4A-AF7A-4390-A5FB-1808BAD9445D}" type="sibTrans" cxnId="{D9F2C9C5-DE90-4D8E-8D99-29A90D97C37B}">
      <dgm:prSet/>
      <dgm:spPr/>
      <dgm:t>
        <a:bodyPr/>
        <a:lstStyle/>
        <a:p>
          <a:endParaRPr lang="en-US"/>
        </a:p>
      </dgm:t>
    </dgm:pt>
    <dgm:pt modelId="{B73F410A-9CD7-45AA-984E-C1B1C96B7F5C}">
      <dgm:prSet phldrT="[Text]" custT="1"/>
      <dgm:spPr/>
      <dgm:t>
        <a:bodyPr/>
        <a:lstStyle/>
        <a:p>
          <a:r>
            <a:rPr lang="hr-HR" sz="1400" dirty="0" smtClean="0">
              <a:latin typeface="Calibri" pitchFamily="34" charset="0"/>
              <a:cs typeface="Calibri" pitchFamily="34" charset="0"/>
            </a:rPr>
            <a:t>накнаде коју плаћају загађивачи животне средине</a:t>
          </a:r>
          <a:endParaRPr lang="en-US" sz="1400" dirty="0">
            <a:latin typeface="Calibri" pitchFamily="34" charset="0"/>
            <a:cs typeface="Calibri" pitchFamily="34" charset="0"/>
          </a:endParaRPr>
        </a:p>
      </dgm:t>
    </dgm:pt>
    <dgm:pt modelId="{F384A01C-9F46-4414-B0BB-F46B6B3E7BEB}" type="parTrans" cxnId="{46258835-E026-49A0-9828-B5139093FAC0}">
      <dgm:prSet/>
      <dgm:spPr/>
      <dgm:t>
        <a:bodyPr/>
        <a:lstStyle/>
        <a:p>
          <a:endParaRPr lang="en-US"/>
        </a:p>
      </dgm:t>
    </dgm:pt>
    <dgm:pt modelId="{62972B50-0D9B-4350-858B-100E8661A21D}" type="sibTrans" cxnId="{46258835-E026-49A0-9828-B5139093FAC0}">
      <dgm:prSet/>
      <dgm:spPr/>
      <dgm:t>
        <a:bodyPr/>
        <a:lstStyle/>
        <a:p>
          <a:endParaRPr lang="en-US"/>
        </a:p>
      </dgm:t>
    </dgm:pt>
    <dgm:pt modelId="{1635DE6F-9AC5-4457-AD9D-91565F1F8BCB}">
      <dgm:prSet phldrT="[Text]"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прилози, донације, поклони и помоћи</a:t>
          </a:r>
          <a:endParaRPr lang="en-US" sz="1400" dirty="0">
            <a:latin typeface="Calibri" pitchFamily="34" charset="0"/>
          </a:endParaRPr>
        </a:p>
      </dgm:t>
    </dgm:pt>
    <dgm:pt modelId="{E385E4BD-1E86-4055-AED8-680780E5796A}" type="parTrans" cxnId="{3EE15CC6-6695-4ADE-819B-D6FC4A0D518C}">
      <dgm:prSet/>
      <dgm:spPr/>
      <dgm:t>
        <a:bodyPr/>
        <a:lstStyle/>
        <a:p>
          <a:endParaRPr lang="en-US"/>
        </a:p>
      </dgm:t>
    </dgm:pt>
    <dgm:pt modelId="{F195058C-96CA-402E-8115-6963B39C9C55}" type="sibTrans" cxnId="{3EE15CC6-6695-4ADE-819B-D6FC4A0D518C}">
      <dgm:prSet/>
      <dgm:spPr/>
      <dgm:t>
        <a:bodyPr/>
        <a:lstStyle/>
        <a:p>
          <a:endParaRPr lang="en-US"/>
        </a:p>
      </dgm:t>
    </dgm:pt>
    <dgm:pt modelId="{B52CD278-72F1-478F-899D-9D756AF8FAC0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накнаде за оптерећење животне средине отпадом</a:t>
          </a:r>
          <a:endParaRPr lang="en-US" sz="1400" dirty="0">
            <a:latin typeface="Calibri" pitchFamily="34" charset="0"/>
          </a:endParaRPr>
        </a:p>
      </dgm:t>
    </dgm:pt>
    <dgm:pt modelId="{755748D2-88DA-41F1-A312-901013B1CB5B}" type="parTrans" cxnId="{2C68899F-7633-4282-8A3C-8AA2FE57D481}">
      <dgm:prSet/>
      <dgm:spPr/>
      <dgm:t>
        <a:bodyPr/>
        <a:lstStyle/>
        <a:p>
          <a:endParaRPr lang="en-US"/>
        </a:p>
      </dgm:t>
    </dgm:pt>
    <dgm:pt modelId="{E98A2C20-2FC7-46FF-8079-902EE805CED6}" type="sibTrans" cxnId="{2C68899F-7633-4282-8A3C-8AA2FE57D481}">
      <dgm:prSet/>
      <dgm:spPr/>
      <dgm:t>
        <a:bodyPr/>
        <a:lstStyle/>
        <a:p>
          <a:endParaRPr lang="en-US"/>
        </a:p>
      </dgm:t>
    </dgm:pt>
    <dgm:pt modelId="{CE3336BC-2837-4F3B-9D7D-8C51922514E8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накнаде за заштиту вода према Закону о водама</a:t>
          </a:r>
          <a:endParaRPr lang="en-US" sz="1400" dirty="0">
            <a:latin typeface="Calibri" pitchFamily="34" charset="0"/>
          </a:endParaRPr>
        </a:p>
      </dgm:t>
    </dgm:pt>
    <dgm:pt modelId="{A0E72685-4A62-4BC1-8889-1DF672304010}" type="parTrans" cxnId="{14948324-8D5E-49E5-AF11-54097438F601}">
      <dgm:prSet/>
      <dgm:spPr/>
      <dgm:t>
        <a:bodyPr/>
        <a:lstStyle/>
        <a:p>
          <a:endParaRPr lang="en-US"/>
        </a:p>
      </dgm:t>
    </dgm:pt>
    <dgm:pt modelId="{CF80DD0B-E073-4359-AD3B-F4B72EE5D600}" type="sibTrans" cxnId="{14948324-8D5E-49E5-AF11-54097438F601}">
      <dgm:prSet/>
      <dgm:spPr/>
      <dgm:t>
        <a:bodyPr/>
        <a:lstStyle/>
        <a:p>
          <a:endParaRPr lang="en-US"/>
        </a:p>
      </dgm:t>
    </dgm:pt>
    <dgm:pt modelId="{E40FC910-C35E-478E-A257-68C4B1696479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средстава од међународних програма, пројеката</a:t>
          </a:r>
          <a:endParaRPr lang="en-US" sz="1400" dirty="0">
            <a:latin typeface="Calibri" pitchFamily="34" charset="0"/>
          </a:endParaRPr>
        </a:p>
      </dgm:t>
    </dgm:pt>
    <dgm:pt modelId="{1CEFD467-B103-40D5-8D7C-F6D030D82008}" type="parTrans" cxnId="{333F97E6-D3EA-4C66-A495-61D1EF6BB55A}">
      <dgm:prSet/>
      <dgm:spPr/>
      <dgm:t>
        <a:bodyPr/>
        <a:lstStyle/>
        <a:p>
          <a:endParaRPr lang="en-US"/>
        </a:p>
      </dgm:t>
    </dgm:pt>
    <dgm:pt modelId="{C2753C97-0912-4305-9B2D-0C5BCEE797B3}" type="sibTrans" cxnId="{333F97E6-D3EA-4C66-A495-61D1EF6BB55A}">
      <dgm:prSet/>
      <dgm:spPr/>
      <dgm:t>
        <a:bodyPr/>
        <a:lstStyle/>
        <a:p>
          <a:endParaRPr lang="en-US"/>
        </a:p>
      </dgm:t>
    </dgm:pt>
    <dgm:pt modelId="{BC56A2FD-95BF-4CE7-AC39-91973A0B79A3}">
      <dgm:prSet custT="1"/>
      <dgm:spPr/>
      <dgm:t>
        <a:bodyPr/>
        <a:lstStyle/>
        <a:p>
          <a:endParaRPr lang="en-US" sz="1600" dirty="0" smtClean="0">
            <a:latin typeface="Calibri" pitchFamily="34" charset="0"/>
          </a:endParaRPr>
        </a:p>
        <a:p>
          <a:r>
            <a:rPr lang="ru-RU" sz="1400" dirty="0" smtClean="0">
              <a:latin typeface="Calibri" pitchFamily="34" charset="0"/>
            </a:rPr>
            <a:t>други извори у складу са законом</a:t>
          </a:r>
          <a:endParaRPr lang="en-US" sz="1400" dirty="0" smtClean="0">
            <a:latin typeface="Calibri" pitchFamily="34" charset="0"/>
          </a:endParaRPr>
        </a:p>
        <a:p>
          <a:endParaRPr lang="en-US" sz="1600" dirty="0">
            <a:latin typeface="Calibri" pitchFamily="34" charset="0"/>
          </a:endParaRPr>
        </a:p>
      </dgm:t>
    </dgm:pt>
    <dgm:pt modelId="{BA6E1965-707B-4A67-90B3-25CF172F66EA}" type="parTrans" cxnId="{72758C87-13A7-44B8-9B8E-761F3A43461B}">
      <dgm:prSet/>
      <dgm:spPr/>
      <dgm:t>
        <a:bodyPr/>
        <a:lstStyle/>
        <a:p>
          <a:endParaRPr lang="en-US"/>
        </a:p>
      </dgm:t>
    </dgm:pt>
    <dgm:pt modelId="{5C55BA66-ABB0-49B2-B9BD-B225E9641151}" type="sibTrans" cxnId="{72758C87-13A7-44B8-9B8E-761F3A43461B}">
      <dgm:prSet/>
      <dgm:spPr/>
      <dgm:t>
        <a:bodyPr/>
        <a:lstStyle/>
        <a:p>
          <a:endParaRPr lang="en-US"/>
        </a:p>
      </dgm:t>
    </dgm:pt>
    <dgm:pt modelId="{27795BA1-E665-4BCE-9D2C-84709DF3F82F}">
      <dgm:prSet custT="1"/>
      <dgm:spPr/>
      <dgm:t>
        <a:bodyPr/>
        <a:lstStyle/>
        <a:p>
          <a:r>
            <a:rPr lang="ru-RU" sz="1100" dirty="0" smtClean="0">
              <a:latin typeface="Calibri" pitchFamily="34" charset="0"/>
            </a:rPr>
            <a:t>5% средстава прикупљених за подстицање производње електричне енергије из обновљивих извора и у ефикасној когенерацији</a:t>
          </a:r>
          <a:endParaRPr lang="en-US" sz="1100" dirty="0">
            <a:latin typeface="Calibri" pitchFamily="34" charset="0"/>
          </a:endParaRPr>
        </a:p>
      </dgm:t>
    </dgm:pt>
    <dgm:pt modelId="{BAB8F481-BF02-47E6-AB32-431F54821E64}" type="parTrans" cxnId="{C6A4F50A-DFCC-4501-BDC7-C7269BC844F9}">
      <dgm:prSet/>
      <dgm:spPr/>
      <dgm:t>
        <a:bodyPr/>
        <a:lstStyle/>
        <a:p>
          <a:endParaRPr lang="bs-Latn-BA"/>
        </a:p>
      </dgm:t>
    </dgm:pt>
    <dgm:pt modelId="{0A909070-1940-4190-8FE9-200C6416859C}" type="sibTrans" cxnId="{C6A4F50A-DFCC-4501-BDC7-C7269BC844F9}">
      <dgm:prSet/>
      <dgm:spPr/>
      <dgm:t>
        <a:bodyPr/>
        <a:lstStyle/>
        <a:p>
          <a:endParaRPr lang="bs-Latn-BA"/>
        </a:p>
      </dgm:t>
    </dgm:pt>
    <dgm:pt modelId="{0A26B687-CC47-4A10-BB96-9EC345148D15}" type="pres">
      <dgm:prSet presAssocID="{1CFC1227-67DD-4927-B30C-251FDAEFB00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7B746B-BD1B-4496-8358-BEE1880E6C81}" type="pres">
      <dgm:prSet presAssocID="{1CFC1227-67DD-4927-B30C-251FDAEFB001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C7D55D2B-3FE2-43D0-9876-0316E51F12DC}" type="pres">
      <dgm:prSet presAssocID="{440B9BD0-71AA-4C97-B459-870E7E67DE65}" presName="centerShape" presStyleLbl="vennNode1" presStyleIdx="0" presStyleCnt="8" custScaleX="81663" custScaleY="82679"/>
      <dgm:spPr/>
      <dgm:t>
        <a:bodyPr/>
        <a:lstStyle/>
        <a:p>
          <a:endParaRPr lang="en-US"/>
        </a:p>
      </dgm:t>
    </dgm:pt>
    <dgm:pt modelId="{ABBA7265-1A2F-4D51-A2ED-CE70ED555E4B}" type="pres">
      <dgm:prSet presAssocID="{B73F410A-9CD7-45AA-984E-C1B1C96B7F5C}" presName="node" presStyleLbl="vennNode1" presStyleIdx="1" presStyleCnt="8" custRadScaleRad="100056" custRadScaleInc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D771C-7C5B-407D-92B4-2C4CD2D6C6F3}" type="pres">
      <dgm:prSet presAssocID="{B52CD278-72F1-478F-899D-9D756AF8FAC0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AE0D9-A460-40D8-A79E-0877BA0D02C2}" type="pres">
      <dgm:prSet presAssocID="{CE3336BC-2837-4F3B-9D7D-8C51922514E8}" presName="node" presStyleLbl="vennNode1" presStyleIdx="3" presStyleCnt="8" custRadScaleRad="100622" custRadScaleInc="-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DB1E8-AE4B-4C25-8E3C-A860086E9FBA}" type="pres">
      <dgm:prSet presAssocID="{E40FC910-C35E-478E-A257-68C4B1696479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D59BF-D9D2-4772-80EF-A65E6FE1F93A}" type="pres">
      <dgm:prSet presAssocID="{1635DE6F-9AC5-4457-AD9D-91565F1F8BCB}" presName="node" presStyleLbl="vennNode1" presStyleIdx="5" presStyleCnt="8" custRadScaleRad="99646" custRadScaleInc="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4792A-8619-4977-BD68-C4327FA0A651}" type="pres">
      <dgm:prSet presAssocID="{BC56A2FD-95BF-4CE7-AC39-91973A0B79A3}" presName="node" presStyleLbl="vennNode1" presStyleIdx="6" presStyleCnt="8" custRadScaleRad="100804" custRadScaleInc="-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A7386-6439-4410-9A8A-BC35C36E15E2}" type="pres">
      <dgm:prSet presAssocID="{27795BA1-E665-4BCE-9D2C-84709DF3F82F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81004333-8447-43F1-B961-6B45BD4CE1E6}" type="presOf" srcId="{E40FC910-C35E-478E-A257-68C4B1696479}" destId="{C62DB1E8-AE4B-4C25-8E3C-A860086E9FBA}" srcOrd="0" destOrd="0" presId="urn:microsoft.com/office/officeart/2005/8/layout/radial3"/>
    <dgm:cxn modelId="{A629AAB2-A8FB-44A2-9362-F785B387EEB5}" type="presOf" srcId="{1CFC1227-67DD-4927-B30C-251FDAEFB001}" destId="{0A26B687-CC47-4A10-BB96-9EC345148D15}" srcOrd="0" destOrd="0" presId="urn:microsoft.com/office/officeart/2005/8/layout/radial3"/>
    <dgm:cxn modelId="{C75EB859-5697-48AE-8F9F-87C2A5E72B31}" type="presOf" srcId="{CE3336BC-2837-4F3B-9D7D-8C51922514E8}" destId="{E23AE0D9-A460-40D8-A79E-0877BA0D02C2}" srcOrd="0" destOrd="0" presId="urn:microsoft.com/office/officeart/2005/8/layout/radial3"/>
    <dgm:cxn modelId="{C6A4F50A-DFCC-4501-BDC7-C7269BC844F9}" srcId="{440B9BD0-71AA-4C97-B459-870E7E67DE65}" destId="{27795BA1-E665-4BCE-9D2C-84709DF3F82F}" srcOrd="6" destOrd="0" parTransId="{BAB8F481-BF02-47E6-AB32-431F54821E64}" sibTransId="{0A909070-1940-4190-8FE9-200C6416859C}"/>
    <dgm:cxn modelId="{72758C87-13A7-44B8-9B8E-761F3A43461B}" srcId="{440B9BD0-71AA-4C97-B459-870E7E67DE65}" destId="{BC56A2FD-95BF-4CE7-AC39-91973A0B79A3}" srcOrd="5" destOrd="0" parTransId="{BA6E1965-707B-4A67-90B3-25CF172F66EA}" sibTransId="{5C55BA66-ABB0-49B2-B9BD-B225E9641151}"/>
    <dgm:cxn modelId="{46258835-E026-49A0-9828-B5139093FAC0}" srcId="{440B9BD0-71AA-4C97-B459-870E7E67DE65}" destId="{B73F410A-9CD7-45AA-984E-C1B1C96B7F5C}" srcOrd="0" destOrd="0" parTransId="{F384A01C-9F46-4414-B0BB-F46B6B3E7BEB}" sibTransId="{62972B50-0D9B-4350-858B-100E8661A21D}"/>
    <dgm:cxn modelId="{425E8228-5817-418A-8A40-60F2C8F75DDF}" type="presOf" srcId="{B52CD278-72F1-478F-899D-9D756AF8FAC0}" destId="{8C8D771C-7C5B-407D-92B4-2C4CD2D6C6F3}" srcOrd="0" destOrd="0" presId="urn:microsoft.com/office/officeart/2005/8/layout/radial3"/>
    <dgm:cxn modelId="{D9F2C9C5-DE90-4D8E-8D99-29A90D97C37B}" srcId="{1CFC1227-67DD-4927-B30C-251FDAEFB001}" destId="{440B9BD0-71AA-4C97-B459-870E7E67DE65}" srcOrd="0" destOrd="0" parTransId="{08C31861-E733-463A-912E-6786DAC79013}" sibTransId="{5AE95C4A-AF7A-4390-A5FB-1808BAD9445D}"/>
    <dgm:cxn modelId="{667E0BE5-4D87-4639-BB10-F1378D491DC8}" type="presOf" srcId="{BC56A2FD-95BF-4CE7-AC39-91973A0B79A3}" destId="{DC04792A-8619-4977-BD68-C4327FA0A651}" srcOrd="0" destOrd="0" presId="urn:microsoft.com/office/officeart/2005/8/layout/radial3"/>
    <dgm:cxn modelId="{0B27073A-6961-4F28-BF81-928C66314D7E}" type="presOf" srcId="{B73F410A-9CD7-45AA-984E-C1B1C96B7F5C}" destId="{ABBA7265-1A2F-4D51-A2ED-CE70ED555E4B}" srcOrd="0" destOrd="0" presId="urn:microsoft.com/office/officeart/2005/8/layout/radial3"/>
    <dgm:cxn modelId="{333F97E6-D3EA-4C66-A495-61D1EF6BB55A}" srcId="{440B9BD0-71AA-4C97-B459-870E7E67DE65}" destId="{E40FC910-C35E-478E-A257-68C4B1696479}" srcOrd="3" destOrd="0" parTransId="{1CEFD467-B103-40D5-8D7C-F6D030D82008}" sibTransId="{C2753C97-0912-4305-9B2D-0C5BCEE797B3}"/>
    <dgm:cxn modelId="{3EE15CC6-6695-4ADE-819B-D6FC4A0D518C}" srcId="{440B9BD0-71AA-4C97-B459-870E7E67DE65}" destId="{1635DE6F-9AC5-4457-AD9D-91565F1F8BCB}" srcOrd="4" destOrd="0" parTransId="{E385E4BD-1E86-4055-AED8-680780E5796A}" sibTransId="{F195058C-96CA-402E-8115-6963B39C9C55}"/>
    <dgm:cxn modelId="{965D0A96-34E3-4C42-AC8C-3DBE819BBFFE}" type="presOf" srcId="{440B9BD0-71AA-4C97-B459-870E7E67DE65}" destId="{C7D55D2B-3FE2-43D0-9876-0316E51F12DC}" srcOrd="0" destOrd="0" presId="urn:microsoft.com/office/officeart/2005/8/layout/radial3"/>
    <dgm:cxn modelId="{14948324-8D5E-49E5-AF11-54097438F601}" srcId="{440B9BD0-71AA-4C97-B459-870E7E67DE65}" destId="{CE3336BC-2837-4F3B-9D7D-8C51922514E8}" srcOrd="2" destOrd="0" parTransId="{A0E72685-4A62-4BC1-8889-1DF672304010}" sibTransId="{CF80DD0B-E073-4359-AD3B-F4B72EE5D600}"/>
    <dgm:cxn modelId="{2C68899F-7633-4282-8A3C-8AA2FE57D481}" srcId="{440B9BD0-71AA-4C97-B459-870E7E67DE65}" destId="{B52CD278-72F1-478F-899D-9D756AF8FAC0}" srcOrd="1" destOrd="0" parTransId="{755748D2-88DA-41F1-A312-901013B1CB5B}" sibTransId="{E98A2C20-2FC7-46FF-8079-902EE805CED6}"/>
    <dgm:cxn modelId="{9B10DFC4-83F9-4DD6-BE98-1CBD6537AB5B}" type="presOf" srcId="{1635DE6F-9AC5-4457-AD9D-91565F1F8BCB}" destId="{5E0D59BF-D9D2-4772-80EF-A65E6FE1F93A}" srcOrd="0" destOrd="0" presId="urn:microsoft.com/office/officeart/2005/8/layout/radial3"/>
    <dgm:cxn modelId="{930F4734-12FA-431D-9BDC-E5BE3E33A5F1}" type="presOf" srcId="{27795BA1-E665-4BCE-9D2C-84709DF3F82F}" destId="{501A7386-6439-4410-9A8A-BC35C36E15E2}" srcOrd="0" destOrd="0" presId="urn:microsoft.com/office/officeart/2005/8/layout/radial3"/>
    <dgm:cxn modelId="{73315DBF-4F4B-4744-AAB8-19D86094886F}" type="presParOf" srcId="{0A26B687-CC47-4A10-BB96-9EC345148D15}" destId="{457B746B-BD1B-4496-8358-BEE1880E6C81}" srcOrd="0" destOrd="0" presId="urn:microsoft.com/office/officeart/2005/8/layout/radial3"/>
    <dgm:cxn modelId="{4C11C588-A042-4946-AB05-228ABE7517AD}" type="presParOf" srcId="{457B746B-BD1B-4496-8358-BEE1880E6C81}" destId="{C7D55D2B-3FE2-43D0-9876-0316E51F12DC}" srcOrd="0" destOrd="0" presId="urn:microsoft.com/office/officeart/2005/8/layout/radial3"/>
    <dgm:cxn modelId="{93707C73-D936-4B3B-A13E-89D9BCD5AD0C}" type="presParOf" srcId="{457B746B-BD1B-4496-8358-BEE1880E6C81}" destId="{ABBA7265-1A2F-4D51-A2ED-CE70ED555E4B}" srcOrd="1" destOrd="0" presId="urn:microsoft.com/office/officeart/2005/8/layout/radial3"/>
    <dgm:cxn modelId="{0257EA38-B9BC-4494-ABEB-7FFC71E29035}" type="presParOf" srcId="{457B746B-BD1B-4496-8358-BEE1880E6C81}" destId="{8C8D771C-7C5B-407D-92B4-2C4CD2D6C6F3}" srcOrd="2" destOrd="0" presId="urn:microsoft.com/office/officeart/2005/8/layout/radial3"/>
    <dgm:cxn modelId="{AF62D606-411A-4049-A599-603C33C74AC1}" type="presParOf" srcId="{457B746B-BD1B-4496-8358-BEE1880E6C81}" destId="{E23AE0D9-A460-40D8-A79E-0877BA0D02C2}" srcOrd="3" destOrd="0" presId="urn:microsoft.com/office/officeart/2005/8/layout/radial3"/>
    <dgm:cxn modelId="{D47DD93A-4141-41DE-B74B-B5F7AC0C4E78}" type="presParOf" srcId="{457B746B-BD1B-4496-8358-BEE1880E6C81}" destId="{C62DB1E8-AE4B-4C25-8E3C-A860086E9FBA}" srcOrd="4" destOrd="0" presId="urn:microsoft.com/office/officeart/2005/8/layout/radial3"/>
    <dgm:cxn modelId="{B6353485-0F4A-4E4A-8F49-374F8FB1700E}" type="presParOf" srcId="{457B746B-BD1B-4496-8358-BEE1880E6C81}" destId="{5E0D59BF-D9D2-4772-80EF-A65E6FE1F93A}" srcOrd="5" destOrd="0" presId="urn:microsoft.com/office/officeart/2005/8/layout/radial3"/>
    <dgm:cxn modelId="{69339A47-AC33-4859-8488-88FA0AA890B2}" type="presParOf" srcId="{457B746B-BD1B-4496-8358-BEE1880E6C81}" destId="{DC04792A-8619-4977-BD68-C4327FA0A651}" srcOrd="6" destOrd="0" presId="urn:microsoft.com/office/officeart/2005/8/layout/radial3"/>
    <dgm:cxn modelId="{9B991CBB-75D3-4236-9E33-E2101FEE63C8}" type="presParOf" srcId="{457B746B-BD1B-4496-8358-BEE1880E6C81}" destId="{501A7386-6439-4410-9A8A-BC35C36E15E2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F9E034-9A1C-48F2-AC4B-85BEC0E043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04668C-B316-4C4F-AFF2-F0AFF2A325FF}">
      <dgm:prSet phldrT="[Text]" custT="1"/>
      <dgm:spPr>
        <a:solidFill>
          <a:srgbClr val="196FDE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Calibri" pitchFamily="34" charset="0"/>
              <a:cs typeface="Arial" charset="0"/>
            </a:rPr>
            <a:t>Јавни  конкурс, који објављује Фонд зависно од програмских намјена</a:t>
          </a:r>
          <a:endParaRPr lang="en-US" sz="1800" dirty="0">
            <a:latin typeface="Calibri" pitchFamily="34" charset="0"/>
          </a:endParaRPr>
        </a:p>
      </dgm:t>
    </dgm:pt>
    <dgm:pt modelId="{4B272641-8A4F-42B8-A81C-67CC7D4792A1}" type="parTrans" cxnId="{9B6757A5-447F-4215-A545-BD768744C84F}">
      <dgm:prSet/>
      <dgm:spPr/>
      <dgm:t>
        <a:bodyPr/>
        <a:lstStyle/>
        <a:p>
          <a:endParaRPr lang="en-US" sz="4800">
            <a:latin typeface="Calibri" pitchFamily="34" charset="0"/>
          </a:endParaRPr>
        </a:p>
      </dgm:t>
    </dgm:pt>
    <dgm:pt modelId="{FED5F2B9-05C3-4D73-AD20-0A44C8B755CF}" type="sibTrans" cxnId="{9B6757A5-447F-4215-A545-BD768744C84F}">
      <dgm:prSet/>
      <dgm:spPr/>
      <dgm:t>
        <a:bodyPr/>
        <a:lstStyle/>
        <a:p>
          <a:endParaRPr lang="en-US" sz="4800">
            <a:latin typeface="Calibri" pitchFamily="34" charset="0"/>
          </a:endParaRPr>
        </a:p>
      </dgm:t>
    </dgm:pt>
    <dgm:pt modelId="{F6B0858A-89D3-48A9-BAD5-7B3EECFAC9FE}">
      <dgm:prSet phldrT="[Text]" custT="1"/>
      <dgm:spPr>
        <a:solidFill>
          <a:srgbClr val="196FDE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Calibri" pitchFamily="34" charset="0"/>
              <a:cs typeface="Arial" charset="0"/>
            </a:rPr>
            <a:t>Одлуке Владе Републике Српске о суфинансирању програма, пројеката и осталих активности при реализацији стратешких докумената</a:t>
          </a:r>
          <a:endParaRPr lang="en-US" sz="1800" dirty="0">
            <a:latin typeface="Calibri" pitchFamily="34" charset="0"/>
          </a:endParaRPr>
        </a:p>
      </dgm:t>
    </dgm:pt>
    <dgm:pt modelId="{B31B5C8A-ABDB-4F5A-A040-E641D84FBB51}" type="parTrans" cxnId="{73D33696-2AC2-46FC-B955-A11915937D3A}">
      <dgm:prSet/>
      <dgm:spPr/>
      <dgm:t>
        <a:bodyPr/>
        <a:lstStyle/>
        <a:p>
          <a:endParaRPr lang="en-US" sz="4800">
            <a:latin typeface="Calibri" pitchFamily="34" charset="0"/>
          </a:endParaRPr>
        </a:p>
      </dgm:t>
    </dgm:pt>
    <dgm:pt modelId="{36BC8825-17EE-46B8-A8B6-29794B2E6F26}" type="sibTrans" cxnId="{73D33696-2AC2-46FC-B955-A11915937D3A}">
      <dgm:prSet/>
      <dgm:spPr/>
      <dgm:t>
        <a:bodyPr/>
        <a:lstStyle/>
        <a:p>
          <a:endParaRPr lang="en-US" sz="4800">
            <a:latin typeface="Calibri" pitchFamily="34" charset="0"/>
          </a:endParaRPr>
        </a:p>
      </dgm:t>
    </dgm:pt>
    <dgm:pt modelId="{4C8C64B4-01E7-4EFD-B1CB-8B2FF0B8AAC9}">
      <dgm:prSet phldrT="[Text]" custT="1"/>
      <dgm:spPr>
        <a:solidFill>
          <a:srgbClr val="196FDE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Calibri" pitchFamily="34" charset="0"/>
              <a:cs typeface="Arial" charset="0"/>
            </a:rPr>
            <a:t>Пројекти у складу са законом, статутом и општим актима Фонда</a:t>
          </a:r>
          <a:endParaRPr lang="en-US" sz="1800" dirty="0">
            <a:latin typeface="Calibri" pitchFamily="34" charset="0"/>
          </a:endParaRPr>
        </a:p>
      </dgm:t>
    </dgm:pt>
    <dgm:pt modelId="{D2A165F0-39E2-402C-A6F4-29446E6D53BC}" type="parTrans" cxnId="{2E645E33-DD26-4BA6-A433-77641D808B47}">
      <dgm:prSet/>
      <dgm:spPr/>
      <dgm:t>
        <a:bodyPr/>
        <a:lstStyle/>
        <a:p>
          <a:endParaRPr lang="en-US" sz="4800">
            <a:latin typeface="Calibri" pitchFamily="34" charset="0"/>
          </a:endParaRPr>
        </a:p>
      </dgm:t>
    </dgm:pt>
    <dgm:pt modelId="{20313376-C35D-4A30-80E4-6B111D9226A2}" type="sibTrans" cxnId="{2E645E33-DD26-4BA6-A433-77641D808B47}">
      <dgm:prSet/>
      <dgm:spPr/>
      <dgm:t>
        <a:bodyPr/>
        <a:lstStyle/>
        <a:p>
          <a:endParaRPr lang="en-US" sz="4800">
            <a:latin typeface="Calibri" pitchFamily="34" charset="0"/>
          </a:endParaRPr>
        </a:p>
      </dgm:t>
    </dgm:pt>
    <dgm:pt modelId="{A8D75A7B-6ECF-494A-B269-64D69C18CA61}" type="pres">
      <dgm:prSet presAssocID="{E5F9E034-9A1C-48F2-AC4B-85BEC0E043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F8C7E-3A16-4DF0-9990-061228BD3FA6}" type="pres">
      <dgm:prSet presAssocID="{0704668C-B316-4C4F-AFF2-F0AFF2A325FF}" presName="parentLin" presStyleCnt="0"/>
      <dgm:spPr/>
      <dgm:t>
        <a:bodyPr/>
        <a:lstStyle/>
        <a:p>
          <a:endParaRPr lang="bs-Latn-BA"/>
        </a:p>
      </dgm:t>
    </dgm:pt>
    <dgm:pt modelId="{1C89656E-74FF-4A6C-B251-4C6FA8FAE512}" type="pres">
      <dgm:prSet presAssocID="{0704668C-B316-4C4F-AFF2-F0AFF2A325F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E6ACD7-A84D-4DA2-9C67-D181223EAEEB}" type="pres">
      <dgm:prSet presAssocID="{0704668C-B316-4C4F-AFF2-F0AFF2A325FF}" presName="parentText" presStyleLbl="node1" presStyleIdx="0" presStyleCnt="3" custScaleX="135286" custScaleY="61137" custLinFactNeighborX="-66667" custLinFactNeighborY="-9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852D7-F808-4AD9-9659-26962FB62DFF}" type="pres">
      <dgm:prSet presAssocID="{0704668C-B316-4C4F-AFF2-F0AFF2A325FF}" presName="negativeSpace" presStyleCnt="0"/>
      <dgm:spPr/>
      <dgm:t>
        <a:bodyPr/>
        <a:lstStyle/>
        <a:p>
          <a:endParaRPr lang="bs-Latn-BA"/>
        </a:p>
      </dgm:t>
    </dgm:pt>
    <dgm:pt modelId="{173A91EA-C088-4B4E-A4B5-D495EB8657D9}" type="pres">
      <dgm:prSet presAssocID="{0704668C-B316-4C4F-AFF2-F0AFF2A325FF}" presName="childText" presStyleLbl="conFgAcc1" presStyleIdx="0" presStyleCnt="3" custScaleY="7085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AAC6B1D-6CC2-45F4-882E-F6A89F76E6DF}" type="pres">
      <dgm:prSet presAssocID="{FED5F2B9-05C3-4D73-AD20-0A44C8B755CF}" presName="spaceBetweenRectangles" presStyleCnt="0"/>
      <dgm:spPr/>
      <dgm:t>
        <a:bodyPr/>
        <a:lstStyle/>
        <a:p>
          <a:endParaRPr lang="bs-Latn-BA"/>
        </a:p>
      </dgm:t>
    </dgm:pt>
    <dgm:pt modelId="{565DCFC5-C500-46D5-9BC7-4B755345ECDE}" type="pres">
      <dgm:prSet presAssocID="{F6B0858A-89D3-48A9-BAD5-7B3EECFAC9FE}" presName="parentLin" presStyleCnt="0"/>
      <dgm:spPr/>
      <dgm:t>
        <a:bodyPr/>
        <a:lstStyle/>
        <a:p>
          <a:endParaRPr lang="bs-Latn-BA"/>
        </a:p>
      </dgm:t>
    </dgm:pt>
    <dgm:pt modelId="{26BBD4D6-A73F-4053-8D75-7BBE84FB84F4}" type="pres">
      <dgm:prSet presAssocID="{F6B0858A-89D3-48A9-BAD5-7B3EECFAC9F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81875D8-9C85-49A8-86F6-B380CD088D22}" type="pres">
      <dgm:prSet presAssocID="{F6B0858A-89D3-48A9-BAD5-7B3EECFAC9FE}" presName="parentText" presStyleLbl="node1" presStyleIdx="1" presStyleCnt="3" custScaleX="135286" custScaleY="61137" custLinFactNeighborX="-66667" custLinFactNeighborY="-9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AE858-10B9-4903-A624-0CAC2B4E971F}" type="pres">
      <dgm:prSet presAssocID="{F6B0858A-89D3-48A9-BAD5-7B3EECFAC9FE}" presName="negativeSpace" presStyleCnt="0"/>
      <dgm:spPr/>
      <dgm:t>
        <a:bodyPr/>
        <a:lstStyle/>
        <a:p>
          <a:endParaRPr lang="bs-Latn-BA"/>
        </a:p>
      </dgm:t>
    </dgm:pt>
    <dgm:pt modelId="{05821DAD-2DB5-43C7-A6ED-143F18AB91D2}" type="pres">
      <dgm:prSet presAssocID="{F6B0858A-89D3-48A9-BAD5-7B3EECFAC9FE}" presName="childText" presStyleLbl="conFgAcc1" presStyleIdx="1" presStyleCnt="3" custScaleY="64408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35556633-A382-4029-966A-3D01D050783B}" type="pres">
      <dgm:prSet presAssocID="{36BC8825-17EE-46B8-A8B6-29794B2E6F26}" presName="spaceBetweenRectangles" presStyleCnt="0"/>
      <dgm:spPr/>
      <dgm:t>
        <a:bodyPr/>
        <a:lstStyle/>
        <a:p>
          <a:endParaRPr lang="bs-Latn-BA"/>
        </a:p>
      </dgm:t>
    </dgm:pt>
    <dgm:pt modelId="{59C85E28-C5DF-44AD-A519-8EDFDFFDDECF}" type="pres">
      <dgm:prSet presAssocID="{4C8C64B4-01E7-4EFD-B1CB-8B2FF0B8AAC9}" presName="parentLin" presStyleCnt="0"/>
      <dgm:spPr/>
      <dgm:t>
        <a:bodyPr/>
        <a:lstStyle/>
        <a:p>
          <a:endParaRPr lang="bs-Latn-BA"/>
        </a:p>
      </dgm:t>
    </dgm:pt>
    <dgm:pt modelId="{5C004B77-2AFA-4301-ACD5-C7D8F58F3A81}" type="pres">
      <dgm:prSet presAssocID="{4C8C64B4-01E7-4EFD-B1CB-8B2FF0B8AAC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284CCAB-7608-477E-9FF4-3A9163B504A6}" type="pres">
      <dgm:prSet presAssocID="{4C8C64B4-01E7-4EFD-B1CB-8B2FF0B8AAC9}" presName="parentText" presStyleLbl="node1" presStyleIdx="2" presStyleCnt="3" custScaleX="135286" custScaleY="61137" custLinFactNeighborX="-66667" custLinFactNeighborY="-9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6094C-65C2-4D02-A693-F9F8A8992620}" type="pres">
      <dgm:prSet presAssocID="{4C8C64B4-01E7-4EFD-B1CB-8B2FF0B8AAC9}" presName="negativeSpace" presStyleCnt="0"/>
      <dgm:spPr/>
      <dgm:t>
        <a:bodyPr/>
        <a:lstStyle/>
        <a:p>
          <a:endParaRPr lang="bs-Latn-BA"/>
        </a:p>
      </dgm:t>
    </dgm:pt>
    <dgm:pt modelId="{528A593A-5CC0-486B-B914-21CFEF10283C}" type="pres">
      <dgm:prSet presAssocID="{4C8C64B4-01E7-4EFD-B1CB-8B2FF0B8AAC9}" presName="childText" presStyleLbl="conFgAcc1" presStyleIdx="2" presStyleCnt="3" custScaleY="64408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BA7E9B5B-BD88-40E4-94C9-201D4E39BC79}" type="presOf" srcId="{F6B0858A-89D3-48A9-BAD5-7B3EECFAC9FE}" destId="{26BBD4D6-A73F-4053-8D75-7BBE84FB84F4}" srcOrd="0" destOrd="0" presId="urn:microsoft.com/office/officeart/2005/8/layout/list1"/>
    <dgm:cxn modelId="{5B86C54F-5D34-431B-A021-2D32C8042E51}" type="presOf" srcId="{4C8C64B4-01E7-4EFD-B1CB-8B2FF0B8AAC9}" destId="{5C004B77-2AFA-4301-ACD5-C7D8F58F3A81}" srcOrd="0" destOrd="0" presId="urn:microsoft.com/office/officeart/2005/8/layout/list1"/>
    <dgm:cxn modelId="{73D33696-2AC2-46FC-B955-A11915937D3A}" srcId="{E5F9E034-9A1C-48F2-AC4B-85BEC0E043FA}" destId="{F6B0858A-89D3-48A9-BAD5-7B3EECFAC9FE}" srcOrd="1" destOrd="0" parTransId="{B31B5C8A-ABDB-4F5A-A040-E641D84FBB51}" sibTransId="{36BC8825-17EE-46B8-A8B6-29794B2E6F26}"/>
    <dgm:cxn modelId="{EDCA40C6-FB5B-497B-8C80-85774B2A0361}" type="presOf" srcId="{F6B0858A-89D3-48A9-BAD5-7B3EECFAC9FE}" destId="{381875D8-9C85-49A8-86F6-B380CD088D22}" srcOrd="1" destOrd="0" presId="urn:microsoft.com/office/officeart/2005/8/layout/list1"/>
    <dgm:cxn modelId="{80D5102F-5F53-4E66-BDF4-6B2F9213829D}" type="presOf" srcId="{4C8C64B4-01E7-4EFD-B1CB-8B2FF0B8AAC9}" destId="{2284CCAB-7608-477E-9FF4-3A9163B504A6}" srcOrd="1" destOrd="0" presId="urn:microsoft.com/office/officeart/2005/8/layout/list1"/>
    <dgm:cxn modelId="{9B6757A5-447F-4215-A545-BD768744C84F}" srcId="{E5F9E034-9A1C-48F2-AC4B-85BEC0E043FA}" destId="{0704668C-B316-4C4F-AFF2-F0AFF2A325FF}" srcOrd="0" destOrd="0" parTransId="{4B272641-8A4F-42B8-A81C-67CC7D4792A1}" sibTransId="{FED5F2B9-05C3-4D73-AD20-0A44C8B755CF}"/>
    <dgm:cxn modelId="{2E645E33-DD26-4BA6-A433-77641D808B47}" srcId="{E5F9E034-9A1C-48F2-AC4B-85BEC0E043FA}" destId="{4C8C64B4-01E7-4EFD-B1CB-8B2FF0B8AAC9}" srcOrd="2" destOrd="0" parTransId="{D2A165F0-39E2-402C-A6F4-29446E6D53BC}" sibTransId="{20313376-C35D-4A30-80E4-6B111D9226A2}"/>
    <dgm:cxn modelId="{4E3C4FB8-E135-467F-AFED-BF82C2F25F7B}" type="presOf" srcId="{0704668C-B316-4C4F-AFF2-F0AFF2A325FF}" destId="{1C89656E-74FF-4A6C-B251-4C6FA8FAE512}" srcOrd="0" destOrd="0" presId="urn:microsoft.com/office/officeart/2005/8/layout/list1"/>
    <dgm:cxn modelId="{433DB1CD-F05A-4337-B16B-78C43D417876}" type="presOf" srcId="{0704668C-B316-4C4F-AFF2-F0AFF2A325FF}" destId="{9AE6ACD7-A84D-4DA2-9C67-D181223EAEEB}" srcOrd="1" destOrd="0" presId="urn:microsoft.com/office/officeart/2005/8/layout/list1"/>
    <dgm:cxn modelId="{6FA37196-9B7A-459E-AB67-969E1261C3F7}" type="presOf" srcId="{E5F9E034-9A1C-48F2-AC4B-85BEC0E043FA}" destId="{A8D75A7B-6ECF-494A-B269-64D69C18CA61}" srcOrd="0" destOrd="0" presId="urn:microsoft.com/office/officeart/2005/8/layout/list1"/>
    <dgm:cxn modelId="{0D3EEC44-B7F6-4DD7-A05E-27E21F5AD77B}" type="presParOf" srcId="{A8D75A7B-6ECF-494A-B269-64D69C18CA61}" destId="{AC0F8C7E-3A16-4DF0-9990-061228BD3FA6}" srcOrd="0" destOrd="0" presId="urn:microsoft.com/office/officeart/2005/8/layout/list1"/>
    <dgm:cxn modelId="{26081AFA-B698-43E5-8288-B07A1969E913}" type="presParOf" srcId="{AC0F8C7E-3A16-4DF0-9990-061228BD3FA6}" destId="{1C89656E-74FF-4A6C-B251-4C6FA8FAE512}" srcOrd="0" destOrd="0" presId="urn:microsoft.com/office/officeart/2005/8/layout/list1"/>
    <dgm:cxn modelId="{D80D743E-90EB-403E-83BB-909E8A3AE9FD}" type="presParOf" srcId="{AC0F8C7E-3A16-4DF0-9990-061228BD3FA6}" destId="{9AE6ACD7-A84D-4DA2-9C67-D181223EAEEB}" srcOrd="1" destOrd="0" presId="urn:microsoft.com/office/officeart/2005/8/layout/list1"/>
    <dgm:cxn modelId="{E7D06B98-0E09-44F1-B3D7-29A0CC60AB05}" type="presParOf" srcId="{A8D75A7B-6ECF-494A-B269-64D69C18CA61}" destId="{B45852D7-F808-4AD9-9659-26962FB62DFF}" srcOrd="1" destOrd="0" presId="urn:microsoft.com/office/officeart/2005/8/layout/list1"/>
    <dgm:cxn modelId="{E17C6142-EDF8-4A9B-9B30-8C30660D87D5}" type="presParOf" srcId="{A8D75A7B-6ECF-494A-B269-64D69C18CA61}" destId="{173A91EA-C088-4B4E-A4B5-D495EB8657D9}" srcOrd="2" destOrd="0" presId="urn:microsoft.com/office/officeart/2005/8/layout/list1"/>
    <dgm:cxn modelId="{535494DE-21D3-48D7-868C-9616EA8628F8}" type="presParOf" srcId="{A8D75A7B-6ECF-494A-B269-64D69C18CA61}" destId="{6AAC6B1D-6CC2-45F4-882E-F6A89F76E6DF}" srcOrd="3" destOrd="0" presId="urn:microsoft.com/office/officeart/2005/8/layout/list1"/>
    <dgm:cxn modelId="{79A628F6-F9E1-4DFC-953D-1A29B02E369D}" type="presParOf" srcId="{A8D75A7B-6ECF-494A-B269-64D69C18CA61}" destId="{565DCFC5-C500-46D5-9BC7-4B755345ECDE}" srcOrd="4" destOrd="0" presId="urn:microsoft.com/office/officeart/2005/8/layout/list1"/>
    <dgm:cxn modelId="{6B531F9B-23A0-4330-9882-552A78D75CA4}" type="presParOf" srcId="{565DCFC5-C500-46D5-9BC7-4B755345ECDE}" destId="{26BBD4D6-A73F-4053-8D75-7BBE84FB84F4}" srcOrd="0" destOrd="0" presId="urn:microsoft.com/office/officeart/2005/8/layout/list1"/>
    <dgm:cxn modelId="{F0059183-3E2F-4BD0-8285-7BA15DB20E4E}" type="presParOf" srcId="{565DCFC5-C500-46D5-9BC7-4B755345ECDE}" destId="{381875D8-9C85-49A8-86F6-B380CD088D22}" srcOrd="1" destOrd="0" presId="urn:microsoft.com/office/officeart/2005/8/layout/list1"/>
    <dgm:cxn modelId="{BB896BAC-2493-4A6D-A9F6-7C8C1C6BDA41}" type="presParOf" srcId="{A8D75A7B-6ECF-494A-B269-64D69C18CA61}" destId="{E60AE858-10B9-4903-A624-0CAC2B4E971F}" srcOrd="5" destOrd="0" presId="urn:microsoft.com/office/officeart/2005/8/layout/list1"/>
    <dgm:cxn modelId="{E991F254-A671-4395-9D73-564BD8CA8ADA}" type="presParOf" srcId="{A8D75A7B-6ECF-494A-B269-64D69C18CA61}" destId="{05821DAD-2DB5-43C7-A6ED-143F18AB91D2}" srcOrd="6" destOrd="0" presId="urn:microsoft.com/office/officeart/2005/8/layout/list1"/>
    <dgm:cxn modelId="{06A9947C-214E-49B5-A7E3-78ABA628C3FB}" type="presParOf" srcId="{A8D75A7B-6ECF-494A-B269-64D69C18CA61}" destId="{35556633-A382-4029-966A-3D01D050783B}" srcOrd="7" destOrd="0" presId="urn:microsoft.com/office/officeart/2005/8/layout/list1"/>
    <dgm:cxn modelId="{0E75FE64-2C3D-4AEA-9CC4-296075CA3555}" type="presParOf" srcId="{A8D75A7B-6ECF-494A-B269-64D69C18CA61}" destId="{59C85E28-C5DF-44AD-A519-8EDFDFFDDECF}" srcOrd="8" destOrd="0" presId="urn:microsoft.com/office/officeart/2005/8/layout/list1"/>
    <dgm:cxn modelId="{F3898035-95D8-4E6B-8F3E-E34092C9D1CF}" type="presParOf" srcId="{59C85E28-C5DF-44AD-A519-8EDFDFFDDECF}" destId="{5C004B77-2AFA-4301-ACD5-C7D8F58F3A81}" srcOrd="0" destOrd="0" presId="urn:microsoft.com/office/officeart/2005/8/layout/list1"/>
    <dgm:cxn modelId="{6BC1DC1D-9D56-485C-87E1-986D4F67BC4C}" type="presParOf" srcId="{59C85E28-C5DF-44AD-A519-8EDFDFFDDECF}" destId="{2284CCAB-7608-477E-9FF4-3A9163B504A6}" srcOrd="1" destOrd="0" presId="urn:microsoft.com/office/officeart/2005/8/layout/list1"/>
    <dgm:cxn modelId="{37E99EBC-52C2-47D1-9EAD-4088B2E29D75}" type="presParOf" srcId="{A8D75A7B-6ECF-494A-B269-64D69C18CA61}" destId="{1576094C-65C2-4D02-A693-F9F8A8992620}" srcOrd="9" destOrd="0" presId="urn:microsoft.com/office/officeart/2005/8/layout/list1"/>
    <dgm:cxn modelId="{D26D8BC8-B621-4C7C-A182-7D688BA6F135}" type="presParOf" srcId="{A8D75A7B-6ECF-494A-B269-64D69C18CA61}" destId="{528A593A-5CC0-486B-B914-21CFEF1028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B1E02-1A89-4797-9339-8648EF196732}">
      <dsp:nvSpPr>
        <dsp:cNvPr id="0" name=""/>
        <dsp:cNvSpPr/>
      </dsp:nvSpPr>
      <dsp:spPr>
        <a:xfrm>
          <a:off x="4294541" y="1367126"/>
          <a:ext cx="3265591" cy="901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558"/>
              </a:lnTo>
              <a:lnTo>
                <a:pt x="3265591" y="736558"/>
              </a:lnTo>
              <a:lnTo>
                <a:pt x="3265591" y="901466"/>
              </a:lnTo>
            </a:path>
          </a:pathLst>
        </a:custGeom>
        <a:noFill/>
        <a:ln w="19050" cap="flat" cmpd="sng" algn="ctr">
          <a:solidFill>
            <a:srgbClr val="19479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C4A8D-B447-4781-9263-6A1745370B65}">
      <dsp:nvSpPr>
        <dsp:cNvPr id="0" name=""/>
        <dsp:cNvSpPr/>
      </dsp:nvSpPr>
      <dsp:spPr>
        <a:xfrm>
          <a:off x="4294541" y="1367126"/>
          <a:ext cx="948954" cy="933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322"/>
              </a:lnTo>
              <a:lnTo>
                <a:pt x="948954" y="768322"/>
              </a:lnTo>
              <a:lnTo>
                <a:pt x="948954" y="933230"/>
              </a:lnTo>
            </a:path>
          </a:pathLst>
        </a:custGeom>
        <a:noFill/>
        <a:ln w="19050" cap="flat" cmpd="sng" algn="ctr">
          <a:solidFill>
            <a:srgbClr val="19479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CCBE3-1F42-4139-AE54-444908D0B019}">
      <dsp:nvSpPr>
        <dsp:cNvPr id="0" name=""/>
        <dsp:cNvSpPr/>
      </dsp:nvSpPr>
      <dsp:spPr>
        <a:xfrm>
          <a:off x="3067800" y="1367126"/>
          <a:ext cx="1226741" cy="933230"/>
        </a:xfrm>
        <a:custGeom>
          <a:avLst/>
          <a:gdLst/>
          <a:ahLst/>
          <a:cxnLst/>
          <a:rect l="0" t="0" r="0" b="0"/>
          <a:pathLst>
            <a:path>
              <a:moveTo>
                <a:pt x="1226741" y="0"/>
              </a:moveTo>
              <a:lnTo>
                <a:pt x="1226741" y="768322"/>
              </a:lnTo>
              <a:lnTo>
                <a:pt x="0" y="768322"/>
              </a:lnTo>
              <a:lnTo>
                <a:pt x="0" y="933230"/>
              </a:lnTo>
            </a:path>
          </a:pathLst>
        </a:custGeom>
        <a:noFill/>
        <a:ln w="19050" cap="flat" cmpd="sng" algn="ctr">
          <a:solidFill>
            <a:srgbClr val="19479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BAEBA-43B1-41F3-817B-AD576B610467}">
      <dsp:nvSpPr>
        <dsp:cNvPr id="0" name=""/>
        <dsp:cNvSpPr/>
      </dsp:nvSpPr>
      <dsp:spPr>
        <a:xfrm>
          <a:off x="866810" y="1367126"/>
          <a:ext cx="3427731" cy="901466"/>
        </a:xfrm>
        <a:custGeom>
          <a:avLst/>
          <a:gdLst/>
          <a:ahLst/>
          <a:cxnLst/>
          <a:rect l="0" t="0" r="0" b="0"/>
          <a:pathLst>
            <a:path>
              <a:moveTo>
                <a:pt x="3427731" y="0"/>
              </a:moveTo>
              <a:lnTo>
                <a:pt x="3427731" y="736558"/>
              </a:lnTo>
              <a:lnTo>
                <a:pt x="0" y="736558"/>
              </a:lnTo>
              <a:lnTo>
                <a:pt x="0" y="901466"/>
              </a:lnTo>
            </a:path>
          </a:pathLst>
        </a:custGeom>
        <a:noFill/>
        <a:ln w="19050" cap="flat" cmpd="sng" algn="ctr">
          <a:solidFill>
            <a:srgbClr val="19479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70E2E-7B45-4A71-A857-79F704887D84}">
      <dsp:nvSpPr>
        <dsp:cNvPr id="0" name=""/>
        <dsp:cNvSpPr/>
      </dsp:nvSpPr>
      <dsp:spPr>
        <a:xfrm>
          <a:off x="2006489" y="29986"/>
          <a:ext cx="4576104" cy="1337140"/>
        </a:xfrm>
        <a:prstGeom prst="roundRect">
          <a:avLst>
            <a:gd name="adj" fmla="val 10000"/>
          </a:avLst>
        </a:prstGeom>
        <a:solidFill>
          <a:srgbClr val="326FD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C6AB4-BDBC-4A17-94B4-72ADB5F636DF}">
      <dsp:nvSpPr>
        <dsp:cNvPr id="0" name=""/>
        <dsp:cNvSpPr/>
      </dsp:nvSpPr>
      <dsp:spPr>
        <a:xfrm>
          <a:off x="2204280" y="217887"/>
          <a:ext cx="4576104" cy="1337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947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latin typeface="Calibri" pitchFamily="34" charset="0"/>
            </a:rPr>
            <a:t>ЗАКОНСКА РЕГУЛАТИВА</a:t>
          </a:r>
          <a:endParaRPr lang="en-US" sz="2400" b="1" kern="1200" dirty="0">
            <a:latin typeface="Calibri" pitchFamily="34" charset="0"/>
          </a:endParaRPr>
        </a:p>
      </dsp:txBody>
      <dsp:txXfrm>
        <a:off x="2243443" y="257050"/>
        <a:ext cx="4497778" cy="1258814"/>
      </dsp:txXfrm>
    </dsp:sp>
    <dsp:sp modelId="{7D2E7E40-BF36-47A1-80AF-7A5536778E71}">
      <dsp:nvSpPr>
        <dsp:cNvPr id="0" name=""/>
        <dsp:cNvSpPr/>
      </dsp:nvSpPr>
      <dsp:spPr>
        <a:xfrm>
          <a:off x="-23247" y="2268593"/>
          <a:ext cx="1780114" cy="2133668"/>
        </a:xfrm>
        <a:prstGeom prst="roundRect">
          <a:avLst>
            <a:gd name="adj" fmla="val 10000"/>
          </a:avLst>
        </a:prstGeom>
        <a:solidFill>
          <a:srgbClr val="326FD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847E2-ED89-4277-8A2D-64D56D570B55}">
      <dsp:nvSpPr>
        <dsp:cNvPr id="0" name=""/>
        <dsp:cNvSpPr/>
      </dsp:nvSpPr>
      <dsp:spPr>
        <a:xfrm>
          <a:off x="174543" y="2456494"/>
          <a:ext cx="1780114" cy="2133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>
              <a:latin typeface="Calibri" pitchFamily="34" charset="0"/>
              <a:cs typeface="Calibri" pitchFamily="34" charset="0"/>
            </a:rPr>
            <a:t>Закон о  Фонду и  финансирању заштите животне средине Републике Српске (“Службени гласник Републике Српске”, број 117/11,63/14)</a:t>
          </a:r>
          <a:endParaRPr lang="en-US" sz="1300" kern="1200" dirty="0" smtClean="0">
            <a:latin typeface="Calibri" pitchFamily="34" charset="0"/>
            <a:cs typeface="Calibri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latin typeface="Calibri" pitchFamily="34" charset="0"/>
          </a:endParaRPr>
        </a:p>
      </dsp:txBody>
      <dsp:txXfrm>
        <a:off x="226681" y="2508632"/>
        <a:ext cx="1675838" cy="2029392"/>
      </dsp:txXfrm>
    </dsp:sp>
    <dsp:sp modelId="{14F97B04-CB4D-4929-A871-BFF3BB281A89}">
      <dsp:nvSpPr>
        <dsp:cNvPr id="0" name=""/>
        <dsp:cNvSpPr/>
      </dsp:nvSpPr>
      <dsp:spPr>
        <a:xfrm>
          <a:off x="2177743" y="2300356"/>
          <a:ext cx="1780114" cy="2055808"/>
        </a:xfrm>
        <a:prstGeom prst="roundRect">
          <a:avLst>
            <a:gd name="adj" fmla="val 10000"/>
          </a:avLst>
        </a:prstGeom>
        <a:solidFill>
          <a:srgbClr val="326FD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4386E-2B13-4B38-81D0-F358517452D6}">
      <dsp:nvSpPr>
        <dsp:cNvPr id="0" name=""/>
        <dsp:cNvSpPr/>
      </dsp:nvSpPr>
      <dsp:spPr>
        <a:xfrm>
          <a:off x="2375534" y="2488257"/>
          <a:ext cx="1780114" cy="2055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>
              <a:latin typeface="Calibri" pitchFamily="34" charset="0"/>
              <a:cs typeface="Calibri" pitchFamily="34" charset="0"/>
            </a:rPr>
            <a:t>Закон о водама (“Службени гласник Републике Српске”, бр. 50/06, 92/09 и 121/12)</a:t>
          </a:r>
          <a:endParaRPr lang="en-US" sz="1300" kern="1200" dirty="0">
            <a:latin typeface="Calibri" pitchFamily="34" charset="0"/>
            <a:cs typeface="Calibri" pitchFamily="34" charset="0"/>
          </a:endParaRPr>
        </a:p>
      </dsp:txBody>
      <dsp:txXfrm>
        <a:off x="2427672" y="2540395"/>
        <a:ext cx="1675838" cy="1951532"/>
      </dsp:txXfrm>
    </dsp:sp>
    <dsp:sp modelId="{A1C2E7D8-CB0E-40D1-8F9F-F136AA5712FA}">
      <dsp:nvSpPr>
        <dsp:cNvPr id="0" name=""/>
        <dsp:cNvSpPr/>
      </dsp:nvSpPr>
      <dsp:spPr>
        <a:xfrm>
          <a:off x="4353438" y="2300356"/>
          <a:ext cx="1780114" cy="2176848"/>
        </a:xfrm>
        <a:prstGeom prst="roundRect">
          <a:avLst>
            <a:gd name="adj" fmla="val 10000"/>
          </a:avLst>
        </a:prstGeom>
        <a:solidFill>
          <a:srgbClr val="326FD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E832F-D778-4770-8A29-92AACC408F8B}">
      <dsp:nvSpPr>
        <dsp:cNvPr id="0" name=""/>
        <dsp:cNvSpPr/>
      </dsp:nvSpPr>
      <dsp:spPr>
        <a:xfrm>
          <a:off x="4551229" y="2488257"/>
          <a:ext cx="1780114" cy="2176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>
              <a:latin typeface="Calibri" pitchFamily="34" charset="0"/>
              <a:cs typeface="Calibri" pitchFamily="34" charset="0"/>
            </a:rPr>
            <a:t>Статут Фонда </a:t>
          </a:r>
          <a:r>
            <a:rPr lang="en-US" sz="1300" kern="1200" dirty="0" err="1" smtClean="0">
              <a:latin typeface="Calibri" pitchFamily="34" charset="0"/>
              <a:cs typeface="Calibri" pitchFamily="34" charset="0"/>
            </a:rPr>
            <a:t>за</a:t>
          </a:r>
          <a:r>
            <a:rPr lang="en-US" sz="13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300" kern="1200" dirty="0" err="1" smtClean="0">
              <a:latin typeface="Calibri" pitchFamily="34" charset="0"/>
              <a:cs typeface="Calibri" pitchFamily="34" charset="0"/>
            </a:rPr>
            <a:t>заштиту</a:t>
          </a:r>
          <a:r>
            <a:rPr lang="en-US" sz="13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300" kern="1200" dirty="0" err="1" smtClean="0">
              <a:latin typeface="Calibri" pitchFamily="34" charset="0"/>
              <a:cs typeface="Calibri" pitchFamily="34" charset="0"/>
            </a:rPr>
            <a:t>животне</a:t>
          </a:r>
          <a:r>
            <a:rPr lang="en-US" sz="13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300" kern="1200" dirty="0" err="1" smtClean="0">
              <a:latin typeface="Calibri" pitchFamily="34" charset="0"/>
              <a:cs typeface="Calibri" pitchFamily="34" charset="0"/>
            </a:rPr>
            <a:t>средине</a:t>
          </a:r>
          <a:r>
            <a:rPr lang="en-US" sz="1300" kern="1200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300" kern="1200" dirty="0" err="1" smtClean="0">
              <a:latin typeface="Calibri" pitchFamily="34" charset="0"/>
              <a:cs typeface="Calibri" pitchFamily="34" charset="0"/>
            </a:rPr>
            <a:t>енергетску</a:t>
          </a:r>
          <a:r>
            <a:rPr lang="en-US" sz="13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300" kern="1200" dirty="0" err="1" smtClean="0">
              <a:latin typeface="Calibri" pitchFamily="34" charset="0"/>
              <a:cs typeface="Calibri" pitchFamily="34" charset="0"/>
            </a:rPr>
            <a:t>ефикасност</a:t>
          </a:r>
          <a:r>
            <a:rPr lang="en-US" sz="13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300" kern="1200" dirty="0" err="1" smtClean="0">
              <a:latin typeface="Calibri" pitchFamily="34" charset="0"/>
              <a:cs typeface="Calibri" pitchFamily="34" charset="0"/>
            </a:rPr>
            <a:t>Републике</a:t>
          </a:r>
          <a:r>
            <a:rPr lang="en-US" sz="13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300" kern="1200" dirty="0" err="1" smtClean="0">
              <a:latin typeface="Calibri" pitchFamily="34" charset="0"/>
              <a:cs typeface="Calibri" pitchFamily="34" charset="0"/>
            </a:rPr>
            <a:t>Српске</a:t>
          </a:r>
          <a:r>
            <a:rPr lang="sr-Latn-BA" sz="1300" kern="1200" dirty="0" smtClean="0">
              <a:latin typeface="Calibri" pitchFamily="34" charset="0"/>
              <a:cs typeface="Calibri" pitchFamily="34" charset="0"/>
            </a:rPr>
            <a:t> („Службени гласник Републике Српске“, број 112/12)</a:t>
          </a:r>
          <a:endParaRPr lang="en-US" sz="1300" kern="1200" dirty="0" smtClean="0">
            <a:latin typeface="Calibri" pitchFamily="34" charset="0"/>
            <a:cs typeface="Calibri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300" kern="1200" dirty="0" smtClean="0">
            <a:latin typeface="Calibri" pitchFamily="34" charset="0"/>
          </a:endParaRPr>
        </a:p>
      </dsp:txBody>
      <dsp:txXfrm>
        <a:off x="4603367" y="2540395"/>
        <a:ext cx="1675838" cy="2072572"/>
      </dsp:txXfrm>
    </dsp:sp>
    <dsp:sp modelId="{350DCC91-C15D-47A9-B7CA-9EB8B3907D01}">
      <dsp:nvSpPr>
        <dsp:cNvPr id="0" name=""/>
        <dsp:cNvSpPr/>
      </dsp:nvSpPr>
      <dsp:spPr>
        <a:xfrm>
          <a:off x="6531182" y="2268593"/>
          <a:ext cx="2057901" cy="2281216"/>
        </a:xfrm>
        <a:prstGeom prst="roundRect">
          <a:avLst>
            <a:gd name="adj" fmla="val 10000"/>
          </a:avLst>
        </a:prstGeom>
        <a:solidFill>
          <a:srgbClr val="326FD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1A777-6365-4059-BF30-7A58BC000924}">
      <dsp:nvSpPr>
        <dsp:cNvPr id="0" name=""/>
        <dsp:cNvSpPr/>
      </dsp:nvSpPr>
      <dsp:spPr>
        <a:xfrm>
          <a:off x="6728972" y="2456494"/>
          <a:ext cx="2057901" cy="2281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Calibri" pitchFamily="34" charset="0"/>
              <a:cs typeface="Calibri" pitchFamily="34" charset="0"/>
            </a:rPr>
            <a:t>Подзаконски</a:t>
          </a:r>
          <a:r>
            <a:rPr lang="en-US" sz="13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300" kern="1200" dirty="0" err="1" smtClean="0">
              <a:latin typeface="Calibri" pitchFamily="34" charset="0"/>
              <a:cs typeface="Calibri" pitchFamily="34" charset="0"/>
            </a:rPr>
            <a:t>акти</a:t>
          </a:r>
          <a:r>
            <a:rPr lang="en-US" sz="13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sl-SI" sz="1300" kern="1200" dirty="0" smtClean="0">
              <a:latin typeface="Calibri" pitchFamily="34" charset="0"/>
              <a:cs typeface="Calibri" pitchFamily="34" charset="0"/>
            </a:rPr>
            <a:t>који</a:t>
          </a:r>
          <a:r>
            <a:rPr lang="en-US" sz="1300" kern="1200" dirty="0" err="1" smtClean="0">
              <a:latin typeface="Calibri" pitchFamily="34" charset="0"/>
              <a:cs typeface="Calibri" pitchFamily="34" charset="0"/>
            </a:rPr>
            <a:t>ма</a:t>
          </a:r>
          <a:r>
            <a:rPr lang="en-US" sz="13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300" kern="1200" dirty="0" err="1" smtClean="0">
              <a:latin typeface="Calibri" pitchFamily="34" charset="0"/>
              <a:cs typeface="Calibri" pitchFamily="34" charset="0"/>
            </a:rPr>
            <a:t>се</a:t>
          </a:r>
          <a:r>
            <a:rPr lang="en-US" sz="13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300" kern="1200" dirty="0" err="1" smtClean="0">
              <a:latin typeface="Calibri" pitchFamily="34" charset="0"/>
              <a:cs typeface="Calibri" pitchFamily="34" charset="0"/>
            </a:rPr>
            <a:t>детаљније</a:t>
          </a:r>
          <a:r>
            <a:rPr lang="en-US" sz="1300" kern="1200" dirty="0" smtClean="0">
              <a:latin typeface="Calibri" pitchFamily="34" charset="0"/>
              <a:cs typeface="Calibri" pitchFamily="34" charset="0"/>
            </a:rPr>
            <a:t>  </a:t>
          </a:r>
          <a:r>
            <a:rPr lang="sl-SI" sz="1300" kern="1200" dirty="0" smtClean="0">
              <a:latin typeface="Calibri" pitchFamily="34" charset="0"/>
              <a:cs typeface="Calibri" pitchFamily="34" charset="0"/>
            </a:rPr>
            <a:t>уређуј</a:t>
          </a:r>
          <a:r>
            <a:rPr lang="en-US" sz="1300" kern="1200" dirty="0" smtClean="0">
              <a:latin typeface="Calibri" pitchFamily="34" charset="0"/>
              <a:cs typeface="Calibri" pitchFamily="34" charset="0"/>
            </a:rPr>
            <a:t>е </a:t>
          </a:r>
          <a:r>
            <a:rPr lang="sl-SI" sz="1300" kern="1200" dirty="0" smtClean="0">
              <a:latin typeface="Calibri" pitchFamily="34" charset="0"/>
              <a:cs typeface="Calibri" pitchFamily="34" charset="0"/>
            </a:rPr>
            <a:t>рад Фонда у области заштите животне средине и енергетске ефикасности </a:t>
          </a:r>
          <a:r>
            <a:rPr lang="ru-RU" sz="1000" b="1" kern="1200" dirty="0" smtClean="0">
              <a:latin typeface="Calibri" pitchFamily="34" charset="0"/>
              <a:cs typeface="Calibri" pitchFamily="34" charset="0"/>
            </a:rPr>
            <a:t>Уредба о управљању амбалажом и амбалажним отпадом </a:t>
          </a:r>
          <a:r>
            <a:rPr lang="ru-RU" sz="1000" kern="1200" dirty="0" smtClean="0">
              <a:latin typeface="Calibri" pitchFamily="34" charset="0"/>
              <a:cs typeface="Calibri" pitchFamily="34" charset="0"/>
            </a:rPr>
            <a:t>("Службени гласник Републике Српске", бр. 50/11 и 7/12</a:t>
          </a:r>
          <a:r>
            <a:rPr lang="sr-Latn-RS" sz="1000" kern="1200" dirty="0" smtClean="0">
              <a:latin typeface="Calibri" pitchFamily="34" charset="0"/>
              <a:cs typeface="Calibri" pitchFamily="34" charset="0"/>
            </a:rPr>
            <a:t>, 38/13</a:t>
          </a:r>
          <a:r>
            <a:rPr lang="ru-RU" sz="1000" kern="1200" dirty="0" smtClean="0">
              <a:latin typeface="Calibri" pitchFamily="34" charset="0"/>
              <a:cs typeface="Calibri" pitchFamily="34" charset="0"/>
            </a:rPr>
            <a:t>)</a:t>
          </a:r>
          <a:endParaRPr lang="sr-Cyrl-CS" sz="1000" kern="1200" dirty="0" smtClean="0">
            <a:latin typeface="Calibri" pitchFamily="34" charset="0"/>
            <a:cs typeface="Calibri" pitchFamily="34" charset="0"/>
          </a:endParaRPr>
        </a:p>
      </dsp:txBody>
      <dsp:txXfrm>
        <a:off x="6789246" y="2516768"/>
        <a:ext cx="1937353" cy="2160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03DCB-40A5-477E-B821-0F2BAE46358F}">
      <dsp:nvSpPr>
        <dsp:cNvPr id="0" name=""/>
        <dsp:cNvSpPr/>
      </dsp:nvSpPr>
      <dsp:spPr>
        <a:xfrm>
          <a:off x="0" y="4446118"/>
          <a:ext cx="8712968" cy="69623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Спровођење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политике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ЗЗС И  ЕЕ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на</a:t>
          </a:r>
          <a:endParaRPr lang="en-US" sz="1200" kern="0" dirty="0" smtClean="0">
            <a:latin typeface="Calibri" pitchFamily="34" charset="0"/>
            <a:cs typeface="Calibri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локалном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нивоу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- 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програмирање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планирање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реализација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извјештавање</a:t>
          </a:r>
          <a:endParaRPr lang="en-US" sz="1200" kern="0" spc="0" baseline="0" dirty="0">
            <a:latin typeface="Calibri" pitchFamily="34" charset="0"/>
            <a:cs typeface="Calibri" pitchFamily="34" charset="0"/>
          </a:endParaRPr>
        </a:p>
      </dsp:txBody>
      <dsp:txXfrm>
        <a:off x="0" y="4446118"/>
        <a:ext cx="2613890" cy="696233"/>
      </dsp:txXfrm>
    </dsp:sp>
    <dsp:sp modelId="{117B27AB-6C14-41A4-814B-7C2AAF62C20D}">
      <dsp:nvSpPr>
        <dsp:cNvPr id="0" name=""/>
        <dsp:cNvSpPr/>
      </dsp:nvSpPr>
      <dsp:spPr>
        <a:xfrm>
          <a:off x="0" y="3441540"/>
          <a:ext cx="8712968" cy="81088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0" dirty="0" smtClean="0">
              <a:latin typeface="Calibri" pitchFamily="34" charset="0"/>
              <a:cs typeface="Calibri" pitchFamily="34" charset="0"/>
            </a:rPr>
            <a:t>Финансирање пројеката  ЗЗС  И ЕЕ</a:t>
          </a:r>
          <a:endParaRPr lang="en-US" sz="1200" kern="0" spc="0" baseline="0" dirty="0">
            <a:latin typeface="Calibri" pitchFamily="34" charset="0"/>
            <a:cs typeface="Calibri" pitchFamily="34" charset="0"/>
          </a:endParaRPr>
        </a:p>
      </dsp:txBody>
      <dsp:txXfrm>
        <a:off x="0" y="3441540"/>
        <a:ext cx="2613890" cy="810884"/>
      </dsp:txXfrm>
    </dsp:sp>
    <dsp:sp modelId="{EB290103-76C4-46E3-80EE-F767BC0DDB23}">
      <dsp:nvSpPr>
        <dsp:cNvPr id="0" name=""/>
        <dsp:cNvSpPr/>
      </dsp:nvSpPr>
      <dsp:spPr>
        <a:xfrm>
          <a:off x="0" y="2229700"/>
          <a:ext cx="8712968" cy="111537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Предлагање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законских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подзаконских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аката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надзор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над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спровођењем</a:t>
          </a:r>
          <a:endParaRPr lang="en-US" sz="1200" kern="0" dirty="0" smtClean="0">
            <a:latin typeface="Calibri" pitchFamily="34" charset="0"/>
            <a:cs typeface="Calibri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закона</a:t>
          </a:r>
          <a:r>
            <a:rPr lang="en-US" sz="1200" kern="0" dirty="0" smtClean="0">
              <a:latin typeface="Calibri" pitchFamily="34" charset="0"/>
              <a:cs typeface="Calibri" pitchFamily="34" charset="0"/>
            </a:rPr>
            <a:t> и </a:t>
          </a:r>
          <a:r>
            <a:rPr lang="en-US" sz="1200" kern="0" dirty="0" err="1" smtClean="0">
              <a:latin typeface="Calibri" pitchFamily="34" charset="0"/>
              <a:cs typeface="Calibri" pitchFamily="34" charset="0"/>
            </a:rPr>
            <a:t>извјештавање</a:t>
          </a:r>
          <a:endParaRPr lang="en-US" sz="1200" kern="0" spc="0" baseline="0" dirty="0">
            <a:latin typeface="Calibri" pitchFamily="34" charset="0"/>
            <a:cs typeface="Calibri" pitchFamily="34" charset="0"/>
          </a:endParaRPr>
        </a:p>
      </dsp:txBody>
      <dsp:txXfrm>
        <a:off x="0" y="2229700"/>
        <a:ext cx="2613890" cy="1115371"/>
      </dsp:txXfrm>
    </dsp:sp>
    <dsp:sp modelId="{B74BEDFB-8812-4582-89CF-967EAF3B2C8D}">
      <dsp:nvSpPr>
        <dsp:cNvPr id="0" name=""/>
        <dsp:cNvSpPr/>
      </dsp:nvSpPr>
      <dsp:spPr>
        <a:xfrm>
          <a:off x="0" y="1178123"/>
          <a:ext cx="8712968" cy="91136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0" spc="0" baseline="0" dirty="0" smtClean="0">
              <a:latin typeface="Calibri" pitchFamily="34" charset="0"/>
              <a:cs typeface="Calibri" pitchFamily="34" charset="0"/>
            </a:rPr>
            <a:t>Национални план и програм </a:t>
          </a:r>
          <a:endParaRPr lang="en-US" sz="1200" kern="0" spc="0" baseline="0" dirty="0">
            <a:latin typeface="Calibri" pitchFamily="34" charset="0"/>
            <a:cs typeface="Calibri" pitchFamily="34" charset="0"/>
          </a:endParaRPr>
        </a:p>
      </dsp:txBody>
      <dsp:txXfrm>
        <a:off x="0" y="1178123"/>
        <a:ext cx="2613890" cy="911361"/>
      </dsp:txXfrm>
    </dsp:sp>
    <dsp:sp modelId="{97EF32F3-C42C-4B76-AC21-F68CAAA60E0E}">
      <dsp:nvSpPr>
        <dsp:cNvPr id="0" name=""/>
        <dsp:cNvSpPr/>
      </dsp:nvSpPr>
      <dsp:spPr>
        <a:xfrm>
          <a:off x="0" y="129173"/>
          <a:ext cx="8712968" cy="81088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0" spc="0" baseline="0" dirty="0" smtClean="0">
              <a:latin typeface="Calibri" pitchFamily="34" charset="0"/>
              <a:cs typeface="Calibri" pitchFamily="34" charset="0"/>
            </a:rPr>
            <a:t>Стратегија</a:t>
          </a:r>
          <a:r>
            <a:rPr lang="sr-Cyrl-RS" sz="1200" kern="0" spc="0" baseline="0" dirty="0" smtClean="0">
              <a:latin typeface="Arial" pitchFamily="34" charset="0"/>
              <a:cs typeface="Arial" pitchFamily="34" charset="0"/>
            </a:rPr>
            <a:t> </a:t>
          </a:r>
          <a:endParaRPr lang="en-US" sz="1200" kern="0" spc="0" baseline="0" dirty="0">
            <a:latin typeface="Arial" pitchFamily="34" charset="0"/>
            <a:cs typeface="Arial" pitchFamily="34" charset="0"/>
          </a:endParaRPr>
        </a:p>
      </dsp:txBody>
      <dsp:txXfrm>
        <a:off x="0" y="129173"/>
        <a:ext cx="2613890" cy="810884"/>
      </dsp:txXfrm>
    </dsp:sp>
    <dsp:sp modelId="{10B9795B-AAE9-4648-8203-739DC289985B}">
      <dsp:nvSpPr>
        <dsp:cNvPr id="0" name=""/>
        <dsp:cNvSpPr/>
      </dsp:nvSpPr>
      <dsp:spPr>
        <a:xfrm>
          <a:off x="4320528" y="333962"/>
          <a:ext cx="3109022" cy="440722"/>
        </a:xfrm>
        <a:prstGeom prst="roundRect">
          <a:avLst>
            <a:gd name="adj" fmla="val 10000"/>
          </a:avLst>
        </a:prstGeom>
        <a:solidFill>
          <a:srgbClr val="326FDE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latin typeface="Calibri" pitchFamily="34" charset="0"/>
              <a:cs typeface="Calibri" pitchFamily="34" charset="0"/>
            </a:rPr>
            <a:t>Народна Скупштина Републике Српске 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4333436" y="346870"/>
        <a:ext cx="3083206" cy="414906"/>
      </dsp:txXfrm>
    </dsp:sp>
    <dsp:sp modelId="{1109563D-891C-4F7D-872E-3C2D0D3B2A80}">
      <dsp:nvSpPr>
        <dsp:cNvPr id="0" name=""/>
        <dsp:cNvSpPr/>
      </dsp:nvSpPr>
      <dsp:spPr>
        <a:xfrm>
          <a:off x="5829319" y="774685"/>
          <a:ext cx="91440" cy="555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792"/>
              </a:lnTo>
              <a:lnTo>
                <a:pt x="48912" y="277792"/>
              </a:lnTo>
              <a:lnTo>
                <a:pt x="48912" y="5555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C6099-242D-47FD-94C3-11B03B3DD29D}">
      <dsp:nvSpPr>
        <dsp:cNvPr id="0" name=""/>
        <dsp:cNvSpPr/>
      </dsp:nvSpPr>
      <dsp:spPr>
        <a:xfrm>
          <a:off x="4326908" y="1330269"/>
          <a:ext cx="3102647" cy="389988"/>
        </a:xfrm>
        <a:prstGeom prst="roundRect">
          <a:avLst>
            <a:gd name="adj" fmla="val 10000"/>
          </a:avLst>
        </a:prstGeom>
        <a:solidFill>
          <a:srgbClr val="326FDE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latin typeface="Calibri" pitchFamily="34" charset="0"/>
              <a:cs typeface="Calibri" pitchFamily="34" charset="0"/>
            </a:rPr>
            <a:t>Влада</a:t>
          </a:r>
          <a:r>
            <a:rPr lang="sr-Cyrl-RS" sz="1400" b="1" kern="1200" baseline="0" dirty="0" smtClean="0">
              <a:latin typeface="Calibri" pitchFamily="34" charset="0"/>
              <a:cs typeface="Calibri" pitchFamily="34" charset="0"/>
            </a:rPr>
            <a:t> Републике Српске 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4338330" y="1341691"/>
        <a:ext cx="3079803" cy="367144"/>
      </dsp:txXfrm>
    </dsp:sp>
    <dsp:sp modelId="{B1470F73-EAA8-4FAF-B0D0-DC64E28500A9}">
      <dsp:nvSpPr>
        <dsp:cNvPr id="0" name=""/>
        <dsp:cNvSpPr/>
      </dsp:nvSpPr>
      <dsp:spPr>
        <a:xfrm>
          <a:off x="3524629" y="1720257"/>
          <a:ext cx="2353602" cy="641159"/>
        </a:xfrm>
        <a:custGeom>
          <a:avLst/>
          <a:gdLst/>
          <a:ahLst/>
          <a:cxnLst/>
          <a:rect l="0" t="0" r="0" b="0"/>
          <a:pathLst>
            <a:path>
              <a:moveTo>
                <a:pt x="2353602" y="0"/>
              </a:moveTo>
              <a:lnTo>
                <a:pt x="2353602" y="320579"/>
              </a:lnTo>
              <a:lnTo>
                <a:pt x="0" y="320579"/>
              </a:lnTo>
              <a:lnTo>
                <a:pt x="0" y="64115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F8A2D-24F8-4D8C-A863-DA33FDEDA43B}">
      <dsp:nvSpPr>
        <dsp:cNvPr id="0" name=""/>
        <dsp:cNvSpPr/>
      </dsp:nvSpPr>
      <dsp:spPr>
        <a:xfrm>
          <a:off x="2555049" y="2361417"/>
          <a:ext cx="1939159" cy="887425"/>
        </a:xfrm>
        <a:prstGeom prst="roundRect">
          <a:avLst>
            <a:gd name="adj" fmla="val 10000"/>
          </a:avLst>
        </a:prstGeom>
        <a:solidFill>
          <a:srgbClr val="326FDE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latin typeface="Calibri" pitchFamily="34" charset="0"/>
              <a:cs typeface="Calibri" pitchFamily="34" charset="0"/>
            </a:rPr>
            <a:t>Министарство</a:t>
          </a:r>
          <a:r>
            <a:rPr lang="sr-Cyrl-RS" sz="1400" b="1" kern="1200" baseline="0" dirty="0" smtClean="0">
              <a:latin typeface="Calibri" pitchFamily="34" charset="0"/>
              <a:cs typeface="Calibri" pitchFamily="34" charset="0"/>
            </a:rPr>
            <a:t> за просторно уређење, грађевинарство и екологију 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2581041" y="2387409"/>
        <a:ext cx="1887175" cy="835441"/>
      </dsp:txXfrm>
    </dsp:sp>
    <dsp:sp modelId="{A6575BC8-E541-4C8F-894D-9FE5E84A818C}">
      <dsp:nvSpPr>
        <dsp:cNvPr id="0" name=""/>
        <dsp:cNvSpPr/>
      </dsp:nvSpPr>
      <dsp:spPr>
        <a:xfrm>
          <a:off x="5830946" y="1720257"/>
          <a:ext cx="91440" cy="613981"/>
        </a:xfrm>
        <a:custGeom>
          <a:avLst/>
          <a:gdLst/>
          <a:ahLst/>
          <a:cxnLst/>
          <a:rect l="0" t="0" r="0" b="0"/>
          <a:pathLst>
            <a:path>
              <a:moveTo>
                <a:pt x="47286" y="0"/>
              </a:moveTo>
              <a:lnTo>
                <a:pt x="47286" y="306990"/>
              </a:lnTo>
              <a:lnTo>
                <a:pt x="45720" y="306990"/>
              </a:lnTo>
              <a:lnTo>
                <a:pt x="45720" y="61398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86EF4-5240-480E-B3C4-546D480DF4F6}">
      <dsp:nvSpPr>
        <dsp:cNvPr id="0" name=""/>
        <dsp:cNvSpPr/>
      </dsp:nvSpPr>
      <dsp:spPr>
        <a:xfrm>
          <a:off x="4858215" y="2334239"/>
          <a:ext cx="2036901" cy="887425"/>
        </a:xfrm>
        <a:prstGeom prst="roundRect">
          <a:avLst>
            <a:gd name="adj" fmla="val 10000"/>
          </a:avLst>
        </a:prstGeom>
        <a:solidFill>
          <a:srgbClr val="326FDE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Министарство индустрије, енергетике и рударства </a:t>
          </a:r>
        </a:p>
      </dsp:txBody>
      <dsp:txXfrm>
        <a:off x="4884207" y="2360231"/>
        <a:ext cx="1984917" cy="835441"/>
      </dsp:txXfrm>
    </dsp:sp>
    <dsp:sp modelId="{EF7A5C81-5ECD-43A8-83CE-8B9459428591}">
      <dsp:nvSpPr>
        <dsp:cNvPr id="0" name=""/>
        <dsp:cNvSpPr/>
      </dsp:nvSpPr>
      <dsp:spPr>
        <a:xfrm>
          <a:off x="5830946" y="3221664"/>
          <a:ext cx="91440" cy="4128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88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EB608-610D-4EF1-ABBE-A796EED5CB8F}">
      <dsp:nvSpPr>
        <dsp:cNvPr id="0" name=""/>
        <dsp:cNvSpPr/>
      </dsp:nvSpPr>
      <dsp:spPr>
        <a:xfrm>
          <a:off x="3688438" y="3634553"/>
          <a:ext cx="4376455" cy="548326"/>
        </a:xfrm>
        <a:prstGeom prst="roundRect">
          <a:avLst>
            <a:gd name="adj" fmla="val 10000"/>
          </a:avLst>
        </a:prstGeom>
        <a:solidFill>
          <a:srgbClr val="326FDE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latin typeface="Calibri" pitchFamily="34" charset="0"/>
              <a:cs typeface="Calibri" pitchFamily="34" charset="0"/>
            </a:rPr>
            <a:t>Фонд за заштиту животне средине и енергетску ефикасност Републике Српске 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3704498" y="3650613"/>
        <a:ext cx="4344335" cy="516206"/>
      </dsp:txXfrm>
    </dsp:sp>
    <dsp:sp modelId="{3F127DDA-2872-48E3-8EE5-925714E92EC2}">
      <dsp:nvSpPr>
        <dsp:cNvPr id="0" name=""/>
        <dsp:cNvSpPr/>
      </dsp:nvSpPr>
      <dsp:spPr>
        <a:xfrm>
          <a:off x="5830946" y="4182880"/>
          <a:ext cx="91440" cy="4107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393"/>
              </a:lnTo>
              <a:lnTo>
                <a:pt x="57903" y="205393"/>
              </a:lnTo>
              <a:lnTo>
                <a:pt x="57903" y="41078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98617-47DE-4829-9724-1E0B987F2184}">
      <dsp:nvSpPr>
        <dsp:cNvPr id="0" name=""/>
        <dsp:cNvSpPr/>
      </dsp:nvSpPr>
      <dsp:spPr>
        <a:xfrm>
          <a:off x="3694474" y="4593667"/>
          <a:ext cx="4388750" cy="440141"/>
        </a:xfrm>
        <a:prstGeom prst="roundRect">
          <a:avLst>
            <a:gd name="adj" fmla="val 10000"/>
          </a:avLst>
        </a:prstGeom>
        <a:solidFill>
          <a:srgbClr val="326FDE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latin typeface="Calibri" pitchFamily="34" charset="0"/>
              <a:cs typeface="Calibri" pitchFamily="34" charset="0"/>
            </a:rPr>
            <a:t>Јединице локалне самоуправе</a:t>
          </a:r>
          <a:r>
            <a:rPr lang="hr-HR" sz="1400" b="1" kern="1200" dirty="0" smtClean="0">
              <a:latin typeface="Calibri" pitchFamily="34" charset="0"/>
              <a:cs typeface="Calibri" pitchFamily="34" charset="0"/>
            </a:rPr>
            <a:t>, </a:t>
          </a:r>
          <a:r>
            <a:rPr lang="sr-Cyrl-RS" sz="1400" b="1" kern="1200" dirty="0" smtClean="0">
              <a:latin typeface="Calibri" pitchFamily="34" charset="0"/>
              <a:cs typeface="Calibri" pitchFamily="34" charset="0"/>
            </a:rPr>
            <a:t>физичка и правна лица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3707365" y="4606558"/>
        <a:ext cx="4362968" cy="414359"/>
      </dsp:txXfrm>
    </dsp:sp>
    <dsp:sp modelId="{2A8D2C49-6296-463B-886E-7CF62F322821}">
      <dsp:nvSpPr>
        <dsp:cNvPr id="0" name=""/>
        <dsp:cNvSpPr/>
      </dsp:nvSpPr>
      <dsp:spPr>
        <a:xfrm>
          <a:off x="5878232" y="1720257"/>
          <a:ext cx="1990179" cy="626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339"/>
              </a:lnTo>
              <a:lnTo>
                <a:pt x="1990179" y="313339"/>
              </a:lnTo>
              <a:lnTo>
                <a:pt x="1990179" y="6266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87074-0214-4283-A264-C678FCB5D4D7}">
      <dsp:nvSpPr>
        <dsp:cNvPr id="0" name=""/>
        <dsp:cNvSpPr/>
      </dsp:nvSpPr>
      <dsp:spPr>
        <a:xfrm>
          <a:off x="7199198" y="2346936"/>
          <a:ext cx="1338425" cy="879965"/>
        </a:xfrm>
        <a:prstGeom prst="roundRect">
          <a:avLst>
            <a:gd name="adj" fmla="val 10000"/>
          </a:avLst>
        </a:prstGeom>
        <a:solidFill>
          <a:srgbClr val="326FDE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latin typeface="Calibri" pitchFamily="34" charset="0"/>
              <a:cs typeface="Calibri" pitchFamily="34" charset="0"/>
            </a:rPr>
            <a:t>O</a:t>
          </a:r>
          <a:r>
            <a:rPr lang="sr-Cyrl-RS" sz="1400" b="1" kern="1200" dirty="0" smtClean="0">
              <a:latin typeface="Calibri" pitchFamily="34" charset="0"/>
              <a:cs typeface="Calibri" pitchFamily="34" charset="0"/>
            </a:rPr>
            <a:t>стале институције 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7224971" y="2372709"/>
        <a:ext cx="1286879" cy="828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55D2B-3FE2-43D0-9876-0316E51F12DC}">
      <dsp:nvSpPr>
        <dsp:cNvPr id="0" name=""/>
        <dsp:cNvSpPr/>
      </dsp:nvSpPr>
      <dsp:spPr>
        <a:xfrm>
          <a:off x="3000396" y="1648384"/>
          <a:ext cx="2667262" cy="270044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latin typeface="Calibri" pitchFamily="34" charset="0"/>
            </a:rPr>
            <a:t>СРЕДСТВА ФОНДА </a:t>
          </a:r>
          <a:endParaRPr lang="en-US" sz="2400" kern="1200" dirty="0">
            <a:latin typeface="Calibri" pitchFamily="34" charset="0"/>
          </a:endParaRPr>
        </a:p>
      </dsp:txBody>
      <dsp:txXfrm>
        <a:off x="3391007" y="2043855"/>
        <a:ext cx="1886040" cy="1909504"/>
      </dsp:txXfrm>
    </dsp:sp>
    <dsp:sp modelId="{ABBA7265-1A2F-4D51-A2ED-CE70ED555E4B}">
      <dsp:nvSpPr>
        <dsp:cNvPr id="0" name=""/>
        <dsp:cNvSpPr/>
      </dsp:nvSpPr>
      <dsp:spPr>
        <a:xfrm>
          <a:off x="3517673" y="52634"/>
          <a:ext cx="1633091" cy="16330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Calibri" pitchFamily="34" charset="0"/>
              <a:cs typeface="Calibri" pitchFamily="34" charset="0"/>
            </a:rPr>
            <a:t>накнаде коју плаћају загађивачи животне средине</a:t>
          </a:r>
          <a:endParaRPr lang="en-US" sz="1400" kern="1200" dirty="0">
            <a:latin typeface="Calibri" pitchFamily="34" charset="0"/>
            <a:cs typeface="Calibri" pitchFamily="34" charset="0"/>
          </a:endParaRPr>
        </a:p>
      </dsp:txBody>
      <dsp:txXfrm>
        <a:off x="3756834" y="291795"/>
        <a:ext cx="1154769" cy="1154769"/>
      </dsp:txXfrm>
    </dsp:sp>
    <dsp:sp modelId="{8C8D771C-7C5B-407D-92B4-2C4CD2D6C6F3}">
      <dsp:nvSpPr>
        <dsp:cNvPr id="0" name=""/>
        <dsp:cNvSpPr/>
      </dsp:nvSpPr>
      <dsp:spPr>
        <a:xfrm>
          <a:off x="5181403" y="855128"/>
          <a:ext cx="1633091" cy="16330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</a:rPr>
            <a:t>накнаде за оптерећење животне средине отпадом</a:t>
          </a:r>
          <a:endParaRPr lang="en-US" sz="1400" kern="1200" dirty="0">
            <a:latin typeface="Calibri" pitchFamily="34" charset="0"/>
          </a:endParaRPr>
        </a:p>
      </dsp:txBody>
      <dsp:txXfrm>
        <a:off x="5420564" y="1094289"/>
        <a:ext cx="1154769" cy="1154769"/>
      </dsp:txXfrm>
    </dsp:sp>
    <dsp:sp modelId="{E23AE0D9-A460-40D8-A79E-0877BA0D02C2}">
      <dsp:nvSpPr>
        <dsp:cNvPr id="0" name=""/>
        <dsp:cNvSpPr/>
      </dsp:nvSpPr>
      <dsp:spPr>
        <a:xfrm>
          <a:off x="5605908" y="2655754"/>
          <a:ext cx="1633091" cy="16330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</a:rPr>
            <a:t>накнаде за заштиту вода према Закону о водама</a:t>
          </a:r>
          <a:endParaRPr lang="en-US" sz="1400" kern="1200" dirty="0">
            <a:latin typeface="Calibri" pitchFamily="34" charset="0"/>
          </a:endParaRPr>
        </a:p>
      </dsp:txBody>
      <dsp:txXfrm>
        <a:off x="5845069" y="2894915"/>
        <a:ext cx="1154769" cy="1154769"/>
      </dsp:txXfrm>
    </dsp:sp>
    <dsp:sp modelId="{C62DB1E8-AE4B-4C25-8E3C-A860086E9FBA}">
      <dsp:nvSpPr>
        <dsp:cNvPr id="0" name=""/>
        <dsp:cNvSpPr/>
      </dsp:nvSpPr>
      <dsp:spPr>
        <a:xfrm>
          <a:off x="4440888" y="4099536"/>
          <a:ext cx="1633091" cy="16330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</a:rPr>
            <a:t>средстава од међународних програма, пројеката</a:t>
          </a:r>
          <a:endParaRPr lang="en-US" sz="1400" kern="1200" dirty="0">
            <a:latin typeface="Calibri" pitchFamily="34" charset="0"/>
          </a:endParaRPr>
        </a:p>
      </dsp:txBody>
      <dsp:txXfrm>
        <a:off x="4680049" y="4338697"/>
        <a:ext cx="1154769" cy="1154769"/>
      </dsp:txXfrm>
    </dsp:sp>
    <dsp:sp modelId="{5E0D59BF-D9D2-4772-80EF-A65E6FE1F93A}">
      <dsp:nvSpPr>
        <dsp:cNvPr id="0" name=""/>
        <dsp:cNvSpPr/>
      </dsp:nvSpPr>
      <dsp:spPr>
        <a:xfrm>
          <a:off x="2581580" y="4085076"/>
          <a:ext cx="1633091" cy="16330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</a:rPr>
            <a:t>прилози, донације, поклони и помоћи</a:t>
          </a:r>
          <a:endParaRPr lang="en-US" sz="1400" kern="1200" dirty="0">
            <a:latin typeface="Calibri" pitchFamily="34" charset="0"/>
          </a:endParaRPr>
        </a:p>
      </dsp:txBody>
      <dsp:txXfrm>
        <a:off x="2820741" y="4324237"/>
        <a:ext cx="1154769" cy="1154769"/>
      </dsp:txXfrm>
    </dsp:sp>
    <dsp:sp modelId="{DC04792A-8619-4977-BD68-C4327FA0A651}">
      <dsp:nvSpPr>
        <dsp:cNvPr id="0" name=""/>
        <dsp:cNvSpPr/>
      </dsp:nvSpPr>
      <dsp:spPr>
        <a:xfrm>
          <a:off x="1429440" y="2674603"/>
          <a:ext cx="1633091" cy="16330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Calibri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</a:rPr>
            <a:t>други извори у складу са законом</a:t>
          </a:r>
          <a:endParaRPr lang="en-US" sz="1400" kern="1200" dirty="0" smtClean="0">
            <a:latin typeface="Calibri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itchFamily="34" charset="0"/>
          </a:endParaRPr>
        </a:p>
      </dsp:txBody>
      <dsp:txXfrm>
        <a:off x="1668601" y="2913764"/>
        <a:ext cx="1154769" cy="1154769"/>
      </dsp:txXfrm>
    </dsp:sp>
    <dsp:sp modelId="{501A7386-6439-4410-9A8A-BC35C36E15E2}">
      <dsp:nvSpPr>
        <dsp:cNvPr id="0" name=""/>
        <dsp:cNvSpPr/>
      </dsp:nvSpPr>
      <dsp:spPr>
        <a:xfrm>
          <a:off x="1853560" y="855128"/>
          <a:ext cx="1633091" cy="16330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alibri" pitchFamily="34" charset="0"/>
            </a:rPr>
            <a:t>5% средстава прикупљених за подстицање производње електричне енергије из обновљивих извора и у ефикасној когенерацији</a:t>
          </a:r>
          <a:endParaRPr lang="en-US" sz="1100" kern="1200" dirty="0">
            <a:latin typeface="Calibri" pitchFamily="34" charset="0"/>
          </a:endParaRPr>
        </a:p>
      </dsp:txBody>
      <dsp:txXfrm>
        <a:off x="2092721" y="1094289"/>
        <a:ext cx="1154769" cy="1154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0F2CB3F-594E-46EB-8C0D-A654039BA9B2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13" y="6456363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4BF0A3E-1795-40FD-BCA9-018B053D3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39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26B3236-CE9A-414E-B2D0-325BB1782B3B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52885A-9AA4-4C64-8786-CA36FFB3D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3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F6415C-2080-4007-ACFF-D65450529852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C0AAF1-32D3-49E8-A755-52513C25F513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B299E8-AAEA-46C5-9AAF-2A4E45BCBF2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AA91A1-B216-4DD9-B7D9-80C6179A8BCB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D90DB5-C92E-4003-A5CE-B107F95C7E19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8538B-B293-4EE4-A700-67CFE1CB6433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E98F45-02F9-4F89-890E-2AE1478216D3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BCE808-68F4-4875-B270-3697ACAEAF9A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A0DFDD-109B-4624-8086-CE089862EE92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9C93C8-5ACF-4CBB-A7FC-DA8BDE865A51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1E3F10-07DF-4E9C-AE7B-1DBAED79A575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26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5313" y="177800"/>
            <a:ext cx="709612" cy="485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Subtitle 2"/>
          <p:cNvSpPr txBox="1">
            <a:spLocks/>
          </p:cNvSpPr>
          <p:nvPr userDrawn="1"/>
        </p:nvSpPr>
        <p:spPr bwMode="auto">
          <a:xfrm>
            <a:off x="889001" y="277813"/>
            <a:ext cx="72882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" indent="-255588" algn="ctr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Фонд за заштиту животне средине и енергетску ефикасност Републике Српске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7" descr="amblemv_transparent_b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325"/>
            <a:ext cx="7461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42875" y="855663"/>
            <a:ext cx="8786813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5313" y="177800"/>
            <a:ext cx="709612" cy="485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Subtitle 2"/>
          <p:cNvSpPr txBox="1">
            <a:spLocks/>
          </p:cNvSpPr>
          <p:nvPr userDrawn="1"/>
        </p:nvSpPr>
        <p:spPr bwMode="auto">
          <a:xfrm>
            <a:off x="1071563" y="277813"/>
            <a:ext cx="69294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" indent="-255588" algn="ctr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2875" y="855663"/>
            <a:ext cx="8786813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mblemv_transparent_b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325"/>
            <a:ext cx="7461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889001" y="277813"/>
            <a:ext cx="72882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" indent="-255588" algn="ctr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Фонд за заштиту животне средине и енергетску ефикасност Републике Српске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3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Calibri" pitchFamily="34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Calibri" pitchFamily="34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Calibri" pitchFamily="34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 idx="4294967295"/>
          </p:nvPr>
        </p:nvSpPr>
        <p:spPr>
          <a:xfrm>
            <a:off x="251520" y="1988840"/>
            <a:ext cx="8712200" cy="1728192"/>
          </a:xfrm>
        </p:spPr>
        <p:txBody>
          <a:bodyPr/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</a:rPr>
              <a:t>Активности и финансирање програма </a:t>
            </a:r>
            <a:r>
              <a:rPr lang="sl-SI" sz="2800" b="1" dirty="0">
                <a:solidFill>
                  <a:schemeClr val="bg1"/>
                </a:solidFill>
              </a:rPr>
              <a:t>и </a:t>
            </a:r>
            <a:r>
              <a:rPr lang="en-US" sz="2800" b="1" dirty="0">
                <a:solidFill>
                  <a:schemeClr val="bg1"/>
                </a:solidFill>
              </a:rPr>
              <a:t>пројеката</a:t>
            </a:r>
            <a:r>
              <a:rPr lang="sl-SI" sz="2800" b="1" dirty="0">
                <a:solidFill>
                  <a:schemeClr val="bg1"/>
                </a:solidFill>
              </a:rPr>
              <a:t/>
            </a:r>
            <a:br>
              <a:rPr lang="sl-SI" sz="2800" b="1" dirty="0">
                <a:solidFill>
                  <a:schemeClr val="bg1"/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заштите животне средине и енергетске ефикасности</a:t>
            </a:r>
            <a:br>
              <a:rPr lang="sl-SI" sz="2800" b="1" dirty="0">
                <a:solidFill>
                  <a:schemeClr val="bg1"/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у Републици Српској</a:t>
            </a:r>
            <a:r>
              <a:rPr lang="sl-SI" sz="2400" b="1" dirty="0">
                <a:solidFill>
                  <a:schemeClr val="bg1"/>
                </a:solidFill>
              </a:rPr>
              <a:t/>
            </a:r>
            <a:br>
              <a:rPr lang="sl-SI" sz="2400" b="1" dirty="0">
                <a:solidFill>
                  <a:schemeClr val="bg1"/>
                </a:solidFill>
              </a:rPr>
            </a:br>
            <a:r>
              <a:rPr lang="sl-SI" sz="3200" b="1" dirty="0">
                <a:solidFill>
                  <a:schemeClr val="bg1"/>
                </a:solidFill>
              </a:rPr>
              <a:t/>
            </a:r>
            <a:br>
              <a:rPr lang="sl-SI" sz="3200" b="1" dirty="0">
                <a:solidFill>
                  <a:schemeClr val="bg1"/>
                </a:solidFill>
              </a:rPr>
            </a:br>
            <a:r>
              <a:rPr lang="sl-SI" sz="3200" b="1" dirty="0">
                <a:solidFill>
                  <a:schemeClr val="bg1"/>
                </a:solidFill>
              </a:rPr>
              <a:t>ИНФО </a:t>
            </a:r>
            <a:r>
              <a:rPr lang="sl-SI" sz="3200" b="1" dirty="0" smtClean="0">
                <a:solidFill>
                  <a:schemeClr val="bg1"/>
                </a:solidFill>
              </a:rPr>
              <a:t>ДАНИ</a:t>
            </a:r>
            <a:r>
              <a:rPr lang="sl-SI" sz="3200" b="1" dirty="0" smtClean="0"/>
              <a:t/>
            </a:r>
            <a:br>
              <a:rPr lang="sl-SI" sz="3200" b="1" dirty="0" smtClean="0"/>
            </a:b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395288" y="4005064"/>
            <a:ext cx="8358187" cy="2068711"/>
          </a:xfrm>
        </p:spPr>
        <p:txBody>
          <a:bodyPr/>
          <a:lstStyle/>
          <a:p>
            <a:pPr marL="63500" algn="ctr" eaLnBrk="1" hangingPunct="1">
              <a:lnSpc>
                <a:spcPct val="90000"/>
              </a:lnSpc>
              <a:buFont typeface="Georgia" pitchFamily="18" charset="0"/>
              <a:buNone/>
            </a:pPr>
            <a:endParaRPr lang="sl-SI" sz="2300" b="1" i="1" dirty="0" smtClean="0">
              <a:solidFill>
                <a:schemeClr val="bg1"/>
              </a:solidFill>
            </a:endParaRPr>
          </a:p>
          <a:p>
            <a:pPr marL="63500" algn="ctr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r-Cyrl-RS" sz="2300" b="1" i="1" dirty="0">
                <a:solidFill>
                  <a:schemeClr val="bg1"/>
                </a:solidFill>
              </a:rPr>
              <a:t>м</a:t>
            </a:r>
            <a:r>
              <a:rPr lang="sr-Cyrl-RS" sz="2300" b="1" i="1" dirty="0" smtClean="0">
                <a:solidFill>
                  <a:schemeClr val="bg1"/>
                </a:solidFill>
              </a:rPr>
              <a:t>р. сци Зоран Лукач</a:t>
            </a:r>
            <a:r>
              <a:rPr lang="sl-SI" sz="2300" b="1" i="1" dirty="0" smtClean="0">
                <a:solidFill>
                  <a:schemeClr val="bg1"/>
                </a:solidFill>
              </a:rPr>
              <a:t>, </a:t>
            </a:r>
            <a:r>
              <a:rPr lang="sr-Cyrl-RS" sz="2300" b="1" i="1" dirty="0" smtClean="0">
                <a:solidFill>
                  <a:schemeClr val="bg1"/>
                </a:solidFill>
              </a:rPr>
              <a:t>помоћник директора</a:t>
            </a:r>
          </a:p>
          <a:p>
            <a:pPr marL="63500" algn="ctr" eaLnBrk="1" hangingPunct="1">
              <a:lnSpc>
                <a:spcPct val="90000"/>
              </a:lnSpc>
              <a:buFont typeface="Georgia" pitchFamily="18" charset="0"/>
              <a:buNone/>
            </a:pPr>
            <a:endParaRPr lang="sl-SI" sz="1800" b="1" dirty="0" smtClean="0">
              <a:solidFill>
                <a:schemeClr val="bg1"/>
              </a:solidFill>
            </a:endParaRPr>
          </a:p>
          <a:p>
            <a:pPr marL="63500" algn="ctr">
              <a:buFont typeface="Georgia" pitchFamily="18" charset="0"/>
              <a:buNone/>
            </a:pPr>
            <a:r>
              <a:rPr lang="sr-Cyrl-RS" sz="1800" b="1" dirty="0" smtClean="0">
                <a:solidFill>
                  <a:schemeClr val="bg1"/>
                </a:solidFill>
              </a:rPr>
              <a:t>март</a:t>
            </a:r>
            <a:r>
              <a:rPr lang="hr-HR" sz="1800" b="1" dirty="0" smtClean="0">
                <a:solidFill>
                  <a:schemeClr val="bg1"/>
                </a:solidFill>
              </a:rPr>
              <a:t> </a:t>
            </a:r>
            <a:r>
              <a:rPr lang="sr-Cyrl-RS" sz="1800" b="1" dirty="0">
                <a:solidFill>
                  <a:schemeClr val="bg1"/>
                </a:solidFill>
              </a:rPr>
              <a:t> </a:t>
            </a:r>
            <a:r>
              <a:rPr lang="sl-SI" sz="1800" b="1" dirty="0" smtClean="0">
                <a:solidFill>
                  <a:schemeClr val="bg1"/>
                </a:solidFill>
              </a:rPr>
              <a:t>2015.</a:t>
            </a:r>
          </a:p>
          <a:p>
            <a:pPr marL="63500" algn="ctr">
              <a:buFont typeface="Georgia" pitchFamily="18" charset="0"/>
              <a:buNone/>
            </a:pPr>
            <a:endParaRPr lang="sl-SI" sz="1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79388" y="1030011"/>
            <a:ext cx="8856662" cy="461665"/>
          </a:xfrm>
          <a:ln>
            <a:miter lim="800000"/>
            <a:headEnd/>
            <a:tailEnd/>
          </a:ln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sr-Cyrl-R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ЗАКЉУЧЦИ </a:t>
            </a:r>
            <a:endParaRPr lang="en-US" sz="2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656" y="1521619"/>
            <a:ext cx="4143375" cy="5143500"/>
          </a:xfrm>
        </p:spPr>
        <p:txBody>
          <a:bodyPr anchor="ctr"/>
          <a:lstStyle/>
          <a:p>
            <a:pPr marL="400050" indent="-400050" algn="just">
              <a:buClrTx/>
              <a:buFont typeface="+mj-lt"/>
              <a:buAutoNum type="romanUcPeriod"/>
            </a:pPr>
            <a:r>
              <a:rPr lang="ru-RU" sz="1400" dirty="0" smtClean="0">
                <a:cs typeface="Arial" charset="0"/>
              </a:rPr>
              <a:t>Оснивањем </a:t>
            </a:r>
            <a:r>
              <a:rPr lang="ru-RU" sz="1400" dirty="0">
                <a:cs typeface="Arial" charset="0"/>
              </a:rPr>
              <a:t>Фонда за заштиту животне средине и енергетску ефикасност Републике Српске институционално је ојачан сектор заштите животне средине, што треба да резултира значајним повећањем улагања у заштиту животне средине, енергетску ефикасност и обновљиве изворе енергије.</a:t>
            </a:r>
          </a:p>
          <a:p>
            <a:pPr marL="400050" indent="-400050" algn="just">
              <a:buClrTx/>
              <a:buFont typeface="+mj-lt"/>
              <a:buAutoNum type="romanUcPeriod"/>
            </a:pPr>
            <a:r>
              <a:rPr lang="ru-RU" sz="1400" dirty="0">
                <a:cs typeface="Arial" charset="0"/>
              </a:rPr>
              <a:t>По узору на конвенције Уједињених нација заштита животне средине треба да постане значајан покретач одрживог развоја Републике Српске.</a:t>
            </a:r>
          </a:p>
          <a:p>
            <a:pPr marL="400050" indent="-400050" algn="just">
              <a:buClrTx/>
              <a:buFont typeface="+mj-lt"/>
              <a:buAutoNum type="romanUcPeriod"/>
            </a:pPr>
            <a:r>
              <a:rPr lang="ru-RU" sz="1400" dirty="0">
                <a:cs typeface="Arial" charset="0"/>
              </a:rPr>
              <a:t>По узору на земље Европске уније енергетска ефикасност треба да постане све више значајан покретач економског развоја, зелене економије  Републике Српске.</a:t>
            </a:r>
          </a:p>
          <a:p>
            <a:pPr marL="400050" indent="-400050" algn="just">
              <a:buClrTx/>
              <a:buFont typeface="+mj-lt"/>
              <a:buAutoNum type="romanUcPeriod"/>
            </a:pPr>
            <a:r>
              <a:rPr lang="ru-RU" sz="1400" dirty="0">
                <a:cs typeface="Arial" charset="0"/>
              </a:rPr>
              <a:t>Путем рада Фонда економски субјекти подстакнути ће се на властита улагања која не само да доприносе заштити животне средине и побољшању енергетске ефикасности, већ новим савременим технологијама оствариваће већу добит, конкурентност и повољнији положај на тржишту.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2" y="1662113"/>
            <a:ext cx="47656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0" y="2071688"/>
            <a:ext cx="9144000" cy="3786187"/>
          </a:xfrm>
        </p:spPr>
        <p:txBody>
          <a:bodyPr anchor="ctr"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ХВАЛА НА ПАЖЊИ !!!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3200" b="1" dirty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3200" b="1" dirty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>
                <a:solidFill>
                  <a:schemeClr val="bg1"/>
                </a:solidFill>
              </a:rPr>
              <a:t>Краља Алфонса  XIII 21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>
                <a:solidFill>
                  <a:schemeClr val="bg1"/>
                </a:solidFill>
              </a:rPr>
              <a:t>Бања Лука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>
                <a:solidFill>
                  <a:schemeClr val="bg1"/>
                </a:solidFill>
              </a:rPr>
              <a:t>тел: 051/231-340, 231-350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>
                <a:solidFill>
                  <a:schemeClr val="bg1"/>
                </a:solidFill>
              </a:rPr>
              <a:t>факс: 051/231-351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2400" b="1" dirty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2400" b="1" dirty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>
                <a:solidFill>
                  <a:schemeClr val="bg1"/>
                </a:solidFill>
              </a:rPr>
              <a:t>www.ekofondrs.org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>
                <a:solidFill>
                  <a:schemeClr val="bg1"/>
                </a:solidFill>
              </a:rPr>
              <a:t>e-mail: info@ekofondrs.org</a:t>
            </a:r>
          </a:p>
        </p:txBody>
      </p:sp>
      <p:sp>
        <p:nvSpPr>
          <p:cNvPr id="25603" name="Picture 9" descr="triej.jpg"/>
          <p:cNvSpPr>
            <a:spLocks noChangeAspect="1"/>
          </p:cNvSpPr>
          <p:nvPr/>
        </p:nvSpPr>
        <p:spPr bwMode="auto">
          <a:xfrm>
            <a:off x="-41275" y="3300413"/>
            <a:ext cx="923131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71438" y="1989138"/>
            <a:ext cx="8858250" cy="4714875"/>
          </a:xfrm>
        </p:spPr>
        <p:txBody>
          <a:bodyPr/>
          <a:lstStyle/>
          <a:p>
            <a:pPr lvl="0" algn="just"/>
            <a:r>
              <a:rPr lang="en-US" sz="2000" dirty="0" err="1"/>
              <a:t>Фонд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заштиту</a:t>
            </a:r>
            <a:r>
              <a:rPr lang="en-US" sz="2000" dirty="0"/>
              <a:t> </a:t>
            </a:r>
            <a:r>
              <a:rPr lang="en-US" sz="2000" dirty="0" err="1"/>
              <a:t>животне</a:t>
            </a:r>
            <a:r>
              <a:rPr lang="en-US" sz="2000" dirty="0"/>
              <a:t> </a:t>
            </a:r>
            <a:r>
              <a:rPr lang="en-US" sz="2000" dirty="0" err="1"/>
              <a:t>средине</a:t>
            </a:r>
            <a:r>
              <a:rPr lang="en-US" sz="2000" dirty="0"/>
              <a:t> и </a:t>
            </a:r>
            <a:r>
              <a:rPr lang="en-US" sz="2000" dirty="0" err="1"/>
              <a:t>енергетску</a:t>
            </a:r>
            <a:r>
              <a:rPr lang="en-US" sz="2000" dirty="0"/>
              <a:t> </a:t>
            </a:r>
            <a:r>
              <a:rPr lang="en-US" sz="2000" dirty="0" err="1"/>
              <a:t>ефикасност</a:t>
            </a:r>
            <a:r>
              <a:rPr lang="en-US" sz="2000" dirty="0"/>
              <a:t> </a:t>
            </a:r>
            <a:r>
              <a:rPr lang="en-US" sz="2000" dirty="0" err="1"/>
              <a:t>Републике</a:t>
            </a:r>
            <a:r>
              <a:rPr lang="en-US" sz="2000" dirty="0"/>
              <a:t> </a:t>
            </a:r>
            <a:r>
              <a:rPr lang="en-US" sz="2000" dirty="0" err="1"/>
              <a:t>Српске</a:t>
            </a:r>
            <a:r>
              <a:rPr lang="sr-Cyrl-CS" sz="2000" dirty="0"/>
              <a:t>,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основан</a:t>
            </a:r>
            <a:r>
              <a:rPr lang="en-US" sz="2000" dirty="0"/>
              <a:t> </a:t>
            </a:r>
            <a:r>
              <a:rPr lang="en-US" sz="2000" dirty="0" err="1"/>
              <a:t>као</a:t>
            </a:r>
            <a:r>
              <a:rPr lang="en-US" sz="2000" dirty="0"/>
              <a:t> </a:t>
            </a:r>
            <a:r>
              <a:rPr lang="en-US" sz="2000" dirty="0" err="1"/>
              <a:t>правно</a:t>
            </a:r>
            <a:r>
              <a:rPr lang="en-US" sz="2000" dirty="0"/>
              <a:t> </a:t>
            </a:r>
            <a:r>
              <a:rPr lang="en-US" sz="2000" dirty="0" err="1"/>
              <a:t>лице</a:t>
            </a:r>
            <a:r>
              <a:rPr lang="en-US" sz="2000" dirty="0"/>
              <a:t> </a:t>
            </a:r>
            <a:r>
              <a:rPr lang="en-US" sz="2000" dirty="0" err="1"/>
              <a:t>са</a:t>
            </a:r>
            <a:r>
              <a:rPr lang="en-US" sz="2000" dirty="0"/>
              <a:t> </a:t>
            </a:r>
            <a:r>
              <a:rPr lang="en-US" sz="2000" dirty="0" err="1"/>
              <a:t>јавним</a:t>
            </a:r>
            <a:r>
              <a:rPr lang="en-US" sz="2000" dirty="0"/>
              <a:t> </a:t>
            </a:r>
            <a:r>
              <a:rPr lang="en-US" sz="2000" dirty="0" err="1"/>
              <a:t>овлашћењима</a:t>
            </a:r>
            <a:r>
              <a:rPr lang="sr-Cyrl-CS" sz="2000" dirty="0"/>
              <a:t>, </a:t>
            </a:r>
            <a:r>
              <a:rPr lang="en-US" sz="2000" dirty="0" err="1"/>
              <a:t>чија</a:t>
            </a:r>
            <a:r>
              <a:rPr lang="en-US" sz="2000" dirty="0"/>
              <a:t> </a:t>
            </a:r>
            <a:r>
              <a:rPr lang="en-US" sz="2000" dirty="0" err="1"/>
              <a:t>су</a:t>
            </a:r>
            <a:r>
              <a:rPr lang="en-US" sz="2000" dirty="0"/>
              <a:t> </a:t>
            </a:r>
            <a:r>
              <a:rPr lang="en-US" sz="2000" dirty="0" err="1"/>
              <a:t>права</a:t>
            </a:r>
            <a:r>
              <a:rPr lang="sr-Cyrl-CS" sz="2000" dirty="0"/>
              <a:t>, </a:t>
            </a:r>
            <a:r>
              <a:rPr lang="en-US" sz="2000" dirty="0" err="1"/>
              <a:t>обавезе</a:t>
            </a:r>
            <a:r>
              <a:rPr lang="en-US" sz="2000" dirty="0"/>
              <a:t> и </a:t>
            </a:r>
            <a:r>
              <a:rPr lang="en-US" sz="2000" dirty="0" err="1"/>
              <a:t>одговорности</a:t>
            </a:r>
            <a:r>
              <a:rPr lang="en-US" sz="2000" dirty="0"/>
              <a:t> </a:t>
            </a:r>
            <a:r>
              <a:rPr lang="en-US" sz="2000" dirty="0" err="1"/>
              <a:t>утвр</a:t>
            </a:r>
            <a:r>
              <a:rPr lang="vi-VN" sz="2000" dirty="0"/>
              <a:t>ђ</a:t>
            </a:r>
            <a:r>
              <a:rPr lang="en-US" sz="2000" dirty="0" err="1"/>
              <a:t>ене</a:t>
            </a:r>
            <a:r>
              <a:rPr lang="en-US" sz="2000" dirty="0"/>
              <a:t> </a:t>
            </a:r>
            <a:r>
              <a:rPr lang="en-US" sz="2000" dirty="0" err="1"/>
              <a:t>Законом</a:t>
            </a:r>
            <a:r>
              <a:rPr lang="en-US" sz="2000" dirty="0"/>
              <a:t> о </a:t>
            </a:r>
            <a:r>
              <a:rPr lang="en-US" sz="2000" dirty="0" err="1"/>
              <a:t>Фонду</a:t>
            </a:r>
            <a:r>
              <a:rPr lang="en-US" sz="2000" dirty="0"/>
              <a:t> и </a:t>
            </a:r>
            <a:r>
              <a:rPr lang="en-US" sz="2000" dirty="0" err="1"/>
              <a:t>финансирању</a:t>
            </a:r>
            <a:r>
              <a:rPr lang="en-US" sz="2000" dirty="0"/>
              <a:t> </a:t>
            </a:r>
            <a:r>
              <a:rPr lang="en-US" sz="2000" dirty="0" err="1"/>
              <a:t>заштите</a:t>
            </a:r>
            <a:r>
              <a:rPr lang="en-US" sz="2000" dirty="0"/>
              <a:t> </a:t>
            </a:r>
            <a:r>
              <a:rPr lang="en-US" sz="2000" dirty="0" err="1"/>
              <a:t>животне</a:t>
            </a:r>
            <a:r>
              <a:rPr lang="en-US" sz="2000" dirty="0"/>
              <a:t> </a:t>
            </a:r>
            <a:r>
              <a:rPr lang="en-US" sz="2000" dirty="0" err="1"/>
              <a:t>средине</a:t>
            </a:r>
            <a:r>
              <a:rPr lang="en-US" sz="2000" dirty="0"/>
              <a:t> </a:t>
            </a:r>
            <a:r>
              <a:rPr lang="en-US" sz="2000" dirty="0" err="1"/>
              <a:t>Републике</a:t>
            </a:r>
            <a:r>
              <a:rPr lang="en-US" sz="2000" dirty="0"/>
              <a:t> </a:t>
            </a:r>
            <a:r>
              <a:rPr lang="en-US" sz="2000" dirty="0" err="1"/>
              <a:t>Српске</a:t>
            </a:r>
            <a:r>
              <a:rPr lang="sr-Cyrl-CS" sz="2000" dirty="0"/>
              <a:t> ("</a:t>
            </a:r>
            <a:r>
              <a:rPr lang="en-US" sz="2000" dirty="0" err="1"/>
              <a:t>Службени</a:t>
            </a:r>
            <a:r>
              <a:rPr lang="en-US" sz="2000" dirty="0"/>
              <a:t> </a:t>
            </a:r>
            <a:r>
              <a:rPr lang="en-US" sz="2000" dirty="0" err="1"/>
              <a:t>гласник</a:t>
            </a:r>
            <a:r>
              <a:rPr lang="en-US" sz="2000" dirty="0"/>
              <a:t> </a:t>
            </a:r>
            <a:r>
              <a:rPr lang="en-US" sz="2000" dirty="0" err="1"/>
              <a:t>Републике</a:t>
            </a:r>
            <a:r>
              <a:rPr lang="en-US" sz="2000" dirty="0"/>
              <a:t> </a:t>
            </a:r>
            <a:r>
              <a:rPr lang="en-US" sz="2000" dirty="0" err="1"/>
              <a:t>Српске</a:t>
            </a:r>
            <a:r>
              <a:rPr lang="sr-Cyrl-CS" sz="2000" dirty="0"/>
              <a:t>", </a:t>
            </a:r>
            <a:r>
              <a:rPr lang="en-US" sz="2000" dirty="0" err="1"/>
              <a:t>број</a:t>
            </a:r>
            <a:r>
              <a:rPr lang="sr-Cyrl-CS" sz="2000" dirty="0"/>
              <a:t> 117/11</a:t>
            </a:r>
            <a:r>
              <a:rPr lang="hr-HR" sz="2000" dirty="0"/>
              <a:t>, 63/14</a:t>
            </a:r>
            <a:r>
              <a:rPr lang="sr-Cyrl-CS" sz="2000" dirty="0"/>
              <a:t>)</a:t>
            </a:r>
            <a:r>
              <a:rPr lang="sr-Cyrl-CS" sz="2000" b="1" dirty="0"/>
              <a:t>,</a:t>
            </a:r>
            <a:r>
              <a:rPr lang="sr-Cyrl-CS" sz="2000" dirty="0"/>
              <a:t> </a:t>
            </a:r>
            <a:r>
              <a:rPr lang="en-US" sz="2000" dirty="0" err="1"/>
              <a:t>Статутом</a:t>
            </a:r>
            <a:r>
              <a:rPr lang="en-US" sz="2000" dirty="0"/>
              <a:t> </a:t>
            </a:r>
            <a:r>
              <a:rPr lang="en-US" sz="2000" dirty="0" err="1"/>
              <a:t>Фонда</a:t>
            </a:r>
            <a:r>
              <a:rPr lang="en-US" sz="2000" dirty="0"/>
              <a:t> и </a:t>
            </a:r>
            <a:r>
              <a:rPr lang="en-US" sz="2000" dirty="0" err="1"/>
              <a:t>другим</a:t>
            </a:r>
            <a:r>
              <a:rPr lang="en-US" sz="2000" dirty="0"/>
              <a:t> </a:t>
            </a:r>
            <a:r>
              <a:rPr lang="en-US" sz="2000" dirty="0" err="1"/>
              <a:t>прописима</a:t>
            </a:r>
            <a:r>
              <a:rPr lang="sr-Cyrl-CS" sz="2000" dirty="0" smtClean="0"/>
              <a:t>.</a:t>
            </a:r>
          </a:p>
          <a:p>
            <a:pPr lvl="0" algn="just"/>
            <a:endParaRPr lang="en-US" sz="2000" dirty="0"/>
          </a:p>
          <a:p>
            <a:pPr lvl="0" algn="just"/>
            <a:r>
              <a:rPr lang="en-US" sz="2000" dirty="0" err="1"/>
              <a:t>Оснивач</a:t>
            </a:r>
            <a:r>
              <a:rPr lang="en-US" sz="2000" dirty="0"/>
              <a:t> </a:t>
            </a:r>
            <a:r>
              <a:rPr lang="en-US" sz="2000" dirty="0" err="1"/>
              <a:t>Фонда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Република</a:t>
            </a:r>
            <a:r>
              <a:rPr lang="en-US" sz="2000" dirty="0"/>
              <a:t> </a:t>
            </a:r>
            <a:r>
              <a:rPr lang="en-US" sz="2000" dirty="0" err="1"/>
              <a:t>Српска</a:t>
            </a:r>
            <a:r>
              <a:rPr lang="sr-Cyrl-CS" sz="2000" dirty="0"/>
              <a:t>, </a:t>
            </a:r>
            <a:r>
              <a:rPr lang="en-US" sz="2000" dirty="0" err="1"/>
              <a:t>оснивачка</a:t>
            </a:r>
            <a:r>
              <a:rPr lang="en-US" sz="2000" dirty="0"/>
              <a:t> </a:t>
            </a:r>
            <a:r>
              <a:rPr lang="en-US" sz="2000" dirty="0" err="1"/>
              <a:t>права</a:t>
            </a:r>
            <a:r>
              <a:rPr lang="en-US" sz="2000" dirty="0"/>
              <a:t> и </a:t>
            </a:r>
            <a:r>
              <a:rPr lang="en-US" sz="2000" dirty="0" err="1"/>
              <a:t>дужности</a:t>
            </a:r>
            <a:r>
              <a:rPr lang="en-US" sz="2000" dirty="0"/>
              <a:t> у </a:t>
            </a:r>
            <a:r>
              <a:rPr lang="en-US" sz="2000" dirty="0" err="1"/>
              <a:t>име</a:t>
            </a:r>
            <a:r>
              <a:rPr lang="en-US" sz="2000" dirty="0"/>
              <a:t> </a:t>
            </a:r>
            <a:r>
              <a:rPr lang="en-US" sz="2000" dirty="0" err="1"/>
              <a:t>Републике</a:t>
            </a:r>
            <a:r>
              <a:rPr lang="en-US" sz="2000" dirty="0"/>
              <a:t> </a:t>
            </a:r>
            <a:r>
              <a:rPr lang="en-US" sz="2000" dirty="0" err="1"/>
              <a:t>Српске</a:t>
            </a:r>
            <a:r>
              <a:rPr lang="en-US" sz="2000" dirty="0"/>
              <a:t> </a:t>
            </a:r>
            <a:r>
              <a:rPr lang="en-US" sz="2000" dirty="0" err="1"/>
              <a:t>врши</a:t>
            </a:r>
            <a:r>
              <a:rPr lang="en-US" sz="2000" dirty="0"/>
              <a:t> </a:t>
            </a:r>
            <a:r>
              <a:rPr lang="en-US" sz="2000" dirty="0" err="1"/>
              <a:t>Влада</a:t>
            </a:r>
            <a:r>
              <a:rPr lang="en-US" sz="2000" dirty="0"/>
              <a:t> </a:t>
            </a:r>
            <a:r>
              <a:rPr lang="en-US" sz="2000" dirty="0" err="1"/>
              <a:t>Републике</a:t>
            </a:r>
            <a:r>
              <a:rPr lang="en-US" sz="2000" dirty="0"/>
              <a:t> </a:t>
            </a:r>
            <a:r>
              <a:rPr lang="en-US" sz="2000" dirty="0" err="1"/>
              <a:t>Српске</a:t>
            </a:r>
            <a:r>
              <a:rPr lang="sr-Cyrl-CS" sz="2000" dirty="0"/>
              <a:t>, </a:t>
            </a:r>
            <a:r>
              <a:rPr lang="en-US" sz="2000" dirty="0"/>
              <a:t>а </a:t>
            </a:r>
            <a:r>
              <a:rPr lang="en-US" sz="2000" dirty="0" err="1"/>
              <a:t>надзор</a:t>
            </a:r>
            <a:r>
              <a:rPr lang="en-US" sz="2000" dirty="0"/>
              <a:t> </a:t>
            </a:r>
            <a:r>
              <a:rPr lang="en-US" sz="2000" dirty="0" err="1"/>
              <a:t>над</a:t>
            </a:r>
            <a:r>
              <a:rPr lang="en-US" sz="2000" dirty="0"/>
              <a:t> </a:t>
            </a:r>
            <a:r>
              <a:rPr lang="en-US" sz="2000" dirty="0" err="1"/>
              <a:t>радом</a:t>
            </a:r>
            <a:r>
              <a:rPr lang="en-US" sz="2000" dirty="0"/>
              <a:t> </a:t>
            </a:r>
            <a:r>
              <a:rPr lang="en-US" sz="2000" dirty="0" err="1"/>
              <a:t>Фонда</a:t>
            </a:r>
            <a:r>
              <a:rPr lang="en-US" sz="2000" dirty="0"/>
              <a:t> </a:t>
            </a:r>
            <a:r>
              <a:rPr lang="en-US" sz="2000" dirty="0" err="1"/>
              <a:t>врши</a:t>
            </a:r>
            <a:r>
              <a:rPr lang="en-US" sz="2000" dirty="0"/>
              <a:t> </a:t>
            </a:r>
            <a:r>
              <a:rPr lang="en-US" sz="2000" dirty="0" err="1"/>
              <a:t>министарство</a:t>
            </a:r>
            <a:r>
              <a:rPr lang="en-US" sz="2000" dirty="0"/>
              <a:t> </a:t>
            </a:r>
            <a:r>
              <a:rPr lang="en-US" sz="2000" dirty="0" err="1"/>
              <a:t>надлежно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заштиту</a:t>
            </a:r>
            <a:r>
              <a:rPr lang="en-US" sz="2000" dirty="0"/>
              <a:t> </a:t>
            </a:r>
            <a:r>
              <a:rPr lang="en-US" sz="2000" dirty="0" err="1"/>
              <a:t>животне</a:t>
            </a:r>
            <a:r>
              <a:rPr lang="en-US" sz="2000" dirty="0"/>
              <a:t> </a:t>
            </a:r>
            <a:r>
              <a:rPr lang="en-US" sz="2000" dirty="0" err="1"/>
              <a:t>средине</a:t>
            </a:r>
            <a:r>
              <a:rPr lang="sr-Cyrl-CS" sz="2000" dirty="0" smtClean="0"/>
              <a:t>.</a:t>
            </a:r>
          </a:p>
          <a:p>
            <a:pPr lvl="0" algn="just"/>
            <a:endParaRPr lang="en-US" sz="2000" dirty="0"/>
          </a:p>
          <a:p>
            <a:pPr lvl="0" algn="just"/>
            <a:r>
              <a:rPr lang="sl-SI" sz="2000" dirty="0"/>
              <a:t>Рад Фонда је транспарентан и јаван</a:t>
            </a:r>
            <a:endParaRPr lang="en-US" sz="2000" dirty="0"/>
          </a:p>
          <a:p>
            <a:pPr algn="just">
              <a:buClrTx/>
              <a:buFont typeface="Wingdings" pitchFamily="2" charset="2"/>
              <a:buChar char="§"/>
            </a:pPr>
            <a:endParaRPr lang="sr-Cyrl-CS" sz="2000" b="1" dirty="0" smtClean="0"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8490" y="1214422"/>
            <a:ext cx="647965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R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ОСНОВНЕ ИНФОРМАЦИЈЕ О ФОНДУ </a:t>
            </a:r>
            <a:endParaRPr lang="sl-SI" sz="2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05754760"/>
              </p:ext>
            </p:extLst>
          </p:nvPr>
        </p:nvGraphicFramePr>
        <p:xfrm>
          <a:off x="142844" y="1598402"/>
          <a:ext cx="878687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8625" y="1000108"/>
            <a:ext cx="8258175" cy="461665"/>
          </a:xfrm>
          <a:ln>
            <a:miter lim="800000"/>
            <a:headEnd/>
            <a:tailEnd/>
          </a:ln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sr-Cyrl-R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ПРОГРАМ РАДА ФОНДА</a:t>
            </a:r>
            <a:endParaRPr lang="sr-Latn-CS" sz="2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7950" y="1484783"/>
            <a:ext cx="8856663" cy="4692179"/>
          </a:xfrm>
        </p:spPr>
        <p:txBody>
          <a:bodyPr/>
          <a:lstStyle/>
          <a:p>
            <a:pPr algn="just"/>
            <a:r>
              <a:rPr lang="sr-Latn-BA" sz="2000" b="1" dirty="0"/>
              <a:t>ПЛАНИРАЊЕ РАДА</a:t>
            </a:r>
            <a:r>
              <a:rPr lang="sr-Cyrl-CS" sz="2000" b="1" dirty="0"/>
              <a:t>, </a:t>
            </a:r>
            <a:r>
              <a:rPr lang="sr-Latn-BA" sz="2000" b="1" dirty="0"/>
              <a:t>ПОСЛОВАЊЕ </a:t>
            </a:r>
            <a:r>
              <a:rPr lang="en-US" sz="2000" b="1" dirty="0"/>
              <a:t>И НАДЗОР ПОСЛОВАЊА </a:t>
            </a:r>
            <a:r>
              <a:rPr lang="sr-Latn-BA" sz="2000" b="1" dirty="0"/>
              <a:t>ФОНДА</a:t>
            </a:r>
            <a:endParaRPr lang="en-US" sz="2000" dirty="0"/>
          </a:p>
          <a:p>
            <a:pPr lvl="0" algn="just"/>
            <a:r>
              <a:rPr lang="sl-SI" sz="2000" b="1" dirty="0"/>
              <a:t>Средњорочн</a:t>
            </a:r>
            <a:r>
              <a:rPr lang="en-US" sz="2000" b="1" dirty="0"/>
              <a:t>и</a:t>
            </a:r>
            <a:r>
              <a:rPr lang="sl-SI" sz="2000" b="1" dirty="0"/>
              <a:t>  програм рада</a:t>
            </a:r>
            <a:r>
              <a:rPr lang="sl-SI" sz="2000" dirty="0"/>
              <a:t> којим се утврђује правац, динамика и политика развоја Фонда за период који не може бити краћи од три године</a:t>
            </a:r>
            <a:endParaRPr lang="en-US" sz="2000" dirty="0"/>
          </a:p>
          <a:p>
            <a:pPr algn="just"/>
            <a:r>
              <a:rPr lang="en-US" sz="2000" dirty="0" err="1" smtClean="0"/>
              <a:t>Влада</a:t>
            </a:r>
            <a:r>
              <a:rPr lang="en-US" sz="2000" dirty="0" smtClean="0"/>
              <a:t> </a:t>
            </a:r>
            <a:r>
              <a:rPr lang="en-US" sz="2000" dirty="0" err="1"/>
              <a:t>даје</a:t>
            </a:r>
            <a:r>
              <a:rPr lang="en-US" sz="2000" dirty="0"/>
              <a:t> </a:t>
            </a:r>
            <a:r>
              <a:rPr lang="en-US" sz="2000" dirty="0" err="1"/>
              <a:t>сагласност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средњорочни</a:t>
            </a:r>
            <a:r>
              <a:rPr lang="en-US" sz="2000" dirty="0"/>
              <a:t> </a:t>
            </a:r>
            <a:r>
              <a:rPr lang="en-US" sz="2000" dirty="0" err="1"/>
              <a:t>програм</a:t>
            </a:r>
            <a:r>
              <a:rPr lang="en-US" sz="2000" dirty="0"/>
              <a:t> </a:t>
            </a:r>
            <a:r>
              <a:rPr lang="en-US" sz="2000" dirty="0" err="1"/>
              <a:t>рада</a:t>
            </a:r>
            <a:r>
              <a:rPr lang="sr-Cyrl-CS" sz="2000" dirty="0"/>
              <a:t>, </a:t>
            </a:r>
            <a:r>
              <a:rPr lang="en-US" sz="2000" dirty="0" err="1"/>
              <a:t>уз</a:t>
            </a:r>
            <a:r>
              <a:rPr lang="en-US" sz="2000" dirty="0"/>
              <a:t> </a:t>
            </a:r>
            <a:r>
              <a:rPr lang="en-US" sz="2000" dirty="0" err="1"/>
              <a:t>претходно</a:t>
            </a:r>
            <a:r>
              <a:rPr lang="en-US" sz="2000" dirty="0"/>
              <a:t> </a:t>
            </a:r>
            <a:r>
              <a:rPr lang="en-US" sz="2000" dirty="0" err="1"/>
              <a:t>прибављена</a:t>
            </a:r>
            <a:r>
              <a:rPr lang="en-US" sz="2000" dirty="0"/>
              <a:t> </a:t>
            </a:r>
            <a:r>
              <a:rPr lang="en-US" sz="2000" dirty="0" err="1"/>
              <a:t>мишљења</a:t>
            </a:r>
            <a:r>
              <a:rPr lang="en-US" sz="2000" dirty="0"/>
              <a:t> </a:t>
            </a:r>
            <a:r>
              <a:rPr lang="en-US" sz="2000" dirty="0" err="1"/>
              <a:t>надлежног</a:t>
            </a:r>
            <a:r>
              <a:rPr lang="en-US" sz="2000" dirty="0"/>
              <a:t> </a:t>
            </a:r>
            <a:r>
              <a:rPr lang="en-US" sz="2000" dirty="0" err="1"/>
              <a:t>Министарства</a:t>
            </a:r>
            <a:r>
              <a:rPr lang="en-US" sz="2000" dirty="0"/>
              <a:t> и </a:t>
            </a:r>
            <a:r>
              <a:rPr lang="en-US" sz="2000" dirty="0" err="1"/>
              <a:t>министарства</a:t>
            </a:r>
            <a:r>
              <a:rPr lang="en-US" sz="2000" dirty="0"/>
              <a:t> </a:t>
            </a:r>
            <a:r>
              <a:rPr lang="en-US" sz="2000" dirty="0" err="1"/>
              <a:t>надлежног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послове</a:t>
            </a:r>
            <a:r>
              <a:rPr lang="en-US" sz="2000" dirty="0"/>
              <a:t> </a:t>
            </a:r>
            <a:r>
              <a:rPr lang="en-US" sz="2000" dirty="0" err="1"/>
              <a:t>енергетике</a:t>
            </a:r>
            <a:r>
              <a:rPr lang="en-US" sz="2000" dirty="0"/>
              <a:t>.</a:t>
            </a:r>
          </a:p>
          <a:p>
            <a:pPr lvl="0" algn="just"/>
            <a:r>
              <a:rPr lang="sl-SI" sz="2000" b="1" dirty="0"/>
              <a:t>План рада и Финансијск</a:t>
            </a:r>
            <a:r>
              <a:rPr lang="en-US" sz="2000" b="1" dirty="0"/>
              <a:t>и </a:t>
            </a:r>
            <a:r>
              <a:rPr lang="sl-SI" sz="2000" b="1" dirty="0"/>
              <a:t>план </a:t>
            </a:r>
            <a:r>
              <a:rPr lang="en-US" sz="2000" dirty="0" err="1"/>
              <a:t>којим</a:t>
            </a:r>
            <a:r>
              <a:rPr lang="en-US" sz="2000" dirty="0"/>
              <a:t> </a:t>
            </a:r>
            <a:r>
              <a:rPr lang="en-US" sz="2000" dirty="0" err="1"/>
              <a:t>Фонд</a:t>
            </a:r>
            <a:r>
              <a:rPr lang="en-US" sz="2000" dirty="0"/>
              <a:t> </a:t>
            </a:r>
            <a:r>
              <a:rPr lang="en-US" sz="2000" dirty="0" err="1"/>
              <a:t>планира</a:t>
            </a:r>
            <a:r>
              <a:rPr lang="en-US" sz="2000" dirty="0"/>
              <a:t> </a:t>
            </a:r>
            <a:r>
              <a:rPr lang="en-US" sz="2000" dirty="0" err="1"/>
              <a:t>послове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наредну</a:t>
            </a:r>
            <a:r>
              <a:rPr lang="en-US" sz="2000" dirty="0"/>
              <a:t> </a:t>
            </a:r>
            <a:r>
              <a:rPr lang="en-US" sz="2000" dirty="0" err="1"/>
              <a:t>календарску</a:t>
            </a:r>
            <a:r>
              <a:rPr lang="en-US" sz="2000" dirty="0"/>
              <a:t> </a:t>
            </a:r>
            <a:r>
              <a:rPr lang="en-US" sz="2000" dirty="0" err="1"/>
              <a:t>годину</a:t>
            </a:r>
            <a:r>
              <a:rPr lang="sr-Cyrl-BA" sz="2000" dirty="0"/>
              <a:t>, </a:t>
            </a:r>
            <a:r>
              <a:rPr lang="en-US" sz="2000" dirty="0" err="1"/>
              <a:t>најкасније</a:t>
            </a:r>
            <a:r>
              <a:rPr lang="en-US" sz="2000" dirty="0"/>
              <a:t> </a:t>
            </a:r>
            <a:r>
              <a:rPr lang="en-US" sz="2000" dirty="0" err="1"/>
              <a:t>до</a:t>
            </a:r>
            <a:r>
              <a:rPr lang="sr-Cyrl-BA" sz="2000" dirty="0"/>
              <a:t> 15. </a:t>
            </a:r>
            <a:r>
              <a:rPr lang="en-US" sz="2000" dirty="0" err="1"/>
              <a:t>децембра</a:t>
            </a:r>
            <a:r>
              <a:rPr lang="en-US" sz="2000" dirty="0"/>
              <a:t> </a:t>
            </a:r>
            <a:r>
              <a:rPr lang="en-US" sz="2000" dirty="0" err="1"/>
              <a:t>текуће</a:t>
            </a:r>
            <a:r>
              <a:rPr lang="en-US" sz="2000" dirty="0"/>
              <a:t> </a:t>
            </a:r>
            <a:r>
              <a:rPr lang="en-US" sz="2000" dirty="0" err="1"/>
              <a:t>године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наредну</a:t>
            </a:r>
            <a:r>
              <a:rPr lang="en-US" sz="2000" dirty="0"/>
              <a:t> </a:t>
            </a:r>
            <a:r>
              <a:rPr lang="en-US" sz="2000" dirty="0" err="1"/>
              <a:t>календарску</a:t>
            </a:r>
            <a:r>
              <a:rPr lang="en-US" sz="2000" dirty="0"/>
              <a:t> </a:t>
            </a:r>
            <a:r>
              <a:rPr lang="en-US" sz="2000" dirty="0" err="1"/>
              <a:t>годину</a:t>
            </a:r>
            <a:r>
              <a:rPr lang="en-US" sz="2000" dirty="0"/>
              <a:t>. </a:t>
            </a:r>
            <a:r>
              <a:rPr lang="en-US" sz="2000" dirty="0" err="1"/>
              <a:t>Влада</a:t>
            </a:r>
            <a:r>
              <a:rPr lang="en-US" sz="2000" dirty="0"/>
              <a:t> </a:t>
            </a:r>
            <a:r>
              <a:rPr lang="en-US" sz="2000" dirty="0" err="1"/>
              <a:t>даје</a:t>
            </a:r>
            <a:r>
              <a:rPr lang="en-US" sz="2000" dirty="0"/>
              <a:t> </a:t>
            </a:r>
            <a:r>
              <a:rPr lang="en-US" sz="2000" dirty="0" err="1"/>
              <a:t>сагласност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годишњи</a:t>
            </a:r>
            <a:r>
              <a:rPr lang="en-US" sz="2000" dirty="0"/>
              <a:t> </a:t>
            </a:r>
            <a:r>
              <a:rPr lang="en-US" sz="2000" dirty="0" err="1"/>
              <a:t>план</a:t>
            </a:r>
            <a:r>
              <a:rPr lang="en-US" sz="2000" dirty="0"/>
              <a:t> </a:t>
            </a:r>
            <a:r>
              <a:rPr lang="sr-Latn-BA" sz="2000" dirty="0"/>
              <a:t>рада и ф</a:t>
            </a:r>
            <a:r>
              <a:rPr lang="en-US" sz="2000" dirty="0" err="1"/>
              <a:t>ин</a:t>
            </a:r>
            <a:r>
              <a:rPr lang="sr-Latn-BA" sz="2000" dirty="0"/>
              <a:t>ансијски план </a:t>
            </a:r>
            <a:r>
              <a:rPr lang="en-US" sz="2000" dirty="0" err="1"/>
              <a:t>Фонда</a:t>
            </a:r>
            <a:r>
              <a:rPr lang="sr-Cyrl-CS" sz="2000" dirty="0"/>
              <a:t>, </a:t>
            </a:r>
            <a:r>
              <a:rPr lang="en-US" sz="2000" dirty="0" err="1"/>
              <a:t>уз</a:t>
            </a:r>
            <a:r>
              <a:rPr lang="en-US" sz="2000" dirty="0"/>
              <a:t> </a:t>
            </a:r>
            <a:r>
              <a:rPr lang="en-US" sz="2000" dirty="0" err="1"/>
              <a:t>претходно</a:t>
            </a:r>
            <a:r>
              <a:rPr lang="en-US" sz="2000" dirty="0"/>
              <a:t> </a:t>
            </a:r>
            <a:r>
              <a:rPr lang="en-US" sz="2000" dirty="0" err="1"/>
              <a:t>прибављена</a:t>
            </a:r>
            <a:r>
              <a:rPr lang="en-US" sz="2000" dirty="0"/>
              <a:t> </a:t>
            </a:r>
            <a:r>
              <a:rPr lang="en-US" sz="2000" dirty="0" err="1"/>
              <a:t>мишљења</a:t>
            </a:r>
            <a:r>
              <a:rPr lang="en-US" sz="2000" dirty="0"/>
              <a:t> </a:t>
            </a:r>
            <a:r>
              <a:rPr lang="en-US" sz="2000" dirty="0" err="1"/>
              <a:t>надлежног</a:t>
            </a:r>
            <a:r>
              <a:rPr lang="en-US" sz="2000" dirty="0"/>
              <a:t> </a:t>
            </a:r>
            <a:r>
              <a:rPr lang="en-US" sz="2000" dirty="0" err="1"/>
              <a:t>Министарства</a:t>
            </a:r>
            <a:r>
              <a:rPr lang="en-US" sz="2000" dirty="0"/>
              <a:t> и </a:t>
            </a:r>
            <a:r>
              <a:rPr lang="en-US" sz="2000" dirty="0" err="1"/>
              <a:t>министарства</a:t>
            </a:r>
            <a:r>
              <a:rPr lang="en-US" sz="2000" dirty="0"/>
              <a:t> </a:t>
            </a:r>
            <a:r>
              <a:rPr lang="en-US" sz="2000" dirty="0" err="1"/>
              <a:t>надлежног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послове</a:t>
            </a:r>
            <a:r>
              <a:rPr lang="en-US" sz="2000" dirty="0"/>
              <a:t> </a:t>
            </a:r>
            <a:r>
              <a:rPr lang="en-US" sz="2000" dirty="0" err="1"/>
              <a:t>енергетике</a:t>
            </a:r>
            <a:r>
              <a:rPr lang="sr-Cyrl-CS" sz="2000" dirty="0"/>
              <a:t>.</a:t>
            </a:r>
            <a:endParaRPr lang="en-US" sz="2000" dirty="0"/>
          </a:p>
          <a:p>
            <a:pPr lvl="0" algn="just"/>
            <a:r>
              <a:rPr lang="sl-SI" sz="2000" b="1" dirty="0"/>
              <a:t>Фонд</a:t>
            </a:r>
            <a:r>
              <a:rPr lang="sl-SI" sz="2000" dirty="0"/>
              <a:t> подноси </a:t>
            </a:r>
            <a:r>
              <a:rPr lang="en-US" sz="2000" dirty="0"/>
              <a:t>И</a:t>
            </a:r>
            <a:r>
              <a:rPr lang="sl-SI" sz="2000" dirty="0"/>
              <a:t>звјештај </a:t>
            </a:r>
            <a:r>
              <a:rPr lang="en-US" sz="2000" dirty="0"/>
              <a:t>о </a:t>
            </a:r>
            <a:r>
              <a:rPr lang="en-US" sz="2000" dirty="0" err="1"/>
              <a:t>извршењу</a:t>
            </a:r>
            <a:r>
              <a:rPr lang="en-US" sz="2000" dirty="0"/>
              <a:t> </a:t>
            </a:r>
            <a:r>
              <a:rPr lang="en-US" sz="2000" dirty="0" err="1"/>
              <a:t>годишњег</a:t>
            </a:r>
            <a:r>
              <a:rPr lang="en-US" sz="2000" dirty="0"/>
              <a:t> </a:t>
            </a:r>
            <a:r>
              <a:rPr lang="en-US" sz="2000" dirty="0" err="1"/>
              <a:t>плана</a:t>
            </a:r>
            <a:r>
              <a:rPr lang="en-US" sz="2000" dirty="0"/>
              <a:t> </a:t>
            </a:r>
            <a:r>
              <a:rPr lang="en-US" sz="2000" dirty="0" err="1"/>
              <a:t>рада</a:t>
            </a:r>
            <a:r>
              <a:rPr lang="en-US" sz="2000" dirty="0"/>
              <a:t> и </a:t>
            </a:r>
            <a:r>
              <a:rPr lang="en-US" sz="2000" dirty="0" err="1"/>
              <a:t>финансијског</a:t>
            </a:r>
            <a:r>
              <a:rPr lang="en-US" sz="2000" dirty="0"/>
              <a:t> </a:t>
            </a:r>
            <a:r>
              <a:rPr lang="en-US" sz="2000" dirty="0" err="1"/>
              <a:t>плана</a:t>
            </a:r>
            <a:r>
              <a:rPr lang="en-US" sz="2000" dirty="0"/>
              <a:t> </a:t>
            </a:r>
            <a:r>
              <a:rPr lang="sl-SI" sz="2000" dirty="0"/>
              <a:t>Народној скупштини Републике Српске</a:t>
            </a:r>
            <a:endParaRPr lang="en-US" sz="2000" dirty="0"/>
          </a:p>
          <a:p>
            <a:pPr marL="109537" indent="0">
              <a:buNone/>
            </a:pPr>
            <a:endParaRPr lang="en-US" sz="2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3938" cy="707886"/>
          </a:xfrm>
          <a:ln>
            <a:miter lim="800000"/>
            <a:headEnd/>
            <a:tailEnd/>
          </a:ln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sr-Cyrl-BA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Calibri" pitchFamily="34" charset="0"/>
              </a:rPr>
              <a:t>ИНСТИТУЦИОНАЛНИ ОКВИР </a:t>
            </a:r>
            <a:r>
              <a:rPr lang="sl-SI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Calibri" pitchFamily="34" charset="0"/>
              </a:rPr>
              <a:t> </a:t>
            </a:r>
            <a:r>
              <a:rPr lang="sr-Cyrl-RS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Calibri" pitchFamily="34" charset="0"/>
              </a:rPr>
              <a:t>ЗА ЗАШТИТУ ЖИУВОТНЕ СРЕДИНЕ И </a:t>
            </a:r>
            <a:r>
              <a:rPr lang="sl-SI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Calibri" pitchFamily="34" charset="0"/>
              </a:rPr>
              <a:t> </a:t>
            </a:r>
            <a:r>
              <a:rPr lang="sr-Cyrl-RS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Calibri" pitchFamily="34" charset="0"/>
              </a:rPr>
              <a:t>ЕНЕРГЕТСКУ ЕФИКАСНОСТ  РЕПУБЛИКЕ СРПСКЕ  - ПОЗИЦИЈА ФОНДА </a:t>
            </a:r>
            <a:endParaRPr lang="en-US" sz="20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  <a:cs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19590056"/>
              </p:ext>
            </p:extLst>
          </p:nvPr>
        </p:nvGraphicFramePr>
        <p:xfrm>
          <a:off x="216750" y="1571636"/>
          <a:ext cx="8712968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5219437"/>
              </p:ext>
            </p:extLst>
          </p:nvPr>
        </p:nvGraphicFramePr>
        <p:xfrm>
          <a:off x="190225" y="1000108"/>
          <a:ext cx="8668055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143625" y="3500438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bs-Latn-BA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8625" y="1252823"/>
            <a:ext cx="8258175" cy="461665"/>
          </a:xfrm>
          <a:ln>
            <a:miter lim="800000"/>
            <a:headEnd/>
            <a:tailEnd/>
          </a:ln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sr-Cyrl-R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ФИНАНСИРАЊЕ ПРОГРАМА И ПРОЈЕКАТА</a:t>
            </a:r>
            <a:endParaRPr lang="sr-Latn-CS" sz="2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88874805"/>
              </p:ext>
            </p:extLst>
          </p:nvPr>
        </p:nvGraphicFramePr>
        <p:xfrm>
          <a:off x="285720" y="2143116"/>
          <a:ext cx="857256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7188" y="1143000"/>
            <a:ext cx="8258175" cy="830997"/>
          </a:xfrm>
          <a:ln>
            <a:miter lim="800000"/>
            <a:headEnd/>
            <a:tailEnd/>
          </a:ln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sr-Cyrl-R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НАМЈЕНА СРЕДСТАВА ФОНДА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</a:br>
            <a:endParaRPr lang="sr-Latn-CS" sz="2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76570"/>
              </p:ext>
            </p:extLst>
          </p:nvPr>
        </p:nvGraphicFramePr>
        <p:xfrm>
          <a:off x="467544" y="1988841"/>
          <a:ext cx="8229600" cy="4509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61716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Wingdings"/>
                        <a:buChar char=""/>
                      </a:pP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заштиту, очување и побољшање квалитета ваздуха, </a:t>
                      </a:r>
                      <a:r>
                        <a:rPr lang="sr-Cyrl-C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воде, </a:t>
                      </a: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земљишта</a:t>
                      </a:r>
                      <a:r>
                        <a:rPr lang="sr-Cyrl-C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и шума</a:t>
                      </a: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sr-Cyrl-C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као и</a:t>
                      </a: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ублажавање </a:t>
                      </a:r>
                      <a:r>
                        <a:rPr lang="sr-Cyrl-C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промјена </a:t>
                      </a: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клим</a:t>
                      </a:r>
                      <a:r>
                        <a:rPr lang="sr-Cyrl-C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е </a:t>
                      </a: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и заштиту озонског омотача,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626" marR="85626" marT="42813" marB="42813"/>
                </a:tc>
              </a:tr>
              <a:tr h="54289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Wingdings"/>
                        <a:buChar char=""/>
                      </a:pP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санирање </a:t>
                      </a:r>
                      <a:r>
                        <a:rPr lang="sr-Cyrl-C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депонија</a:t>
                      </a: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отпада, подстицање смањ</a:t>
                      </a:r>
                      <a:r>
                        <a:rPr lang="sr-Cyrl-C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ења</a:t>
                      </a: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наста</a:t>
                      </a:r>
                      <a:r>
                        <a:rPr lang="sr-Cyrl-C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нка</a:t>
                      </a: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отпада, </a:t>
                      </a:r>
                      <a:r>
                        <a:rPr lang="sr-Cyrl-C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поновну употребу и рециклажу отпада</a:t>
                      </a: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626" marR="85626" marT="42813" marB="42813"/>
                </a:tc>
              </a:tr>
              <a:tr h="54515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Wingdings"/>
                        <a:buChar char=""/>
                      </a:pP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подстицање </a:t>
                      </a:r>
                      <a:r>
                        <a:rPr lang="sr-Cyrl-C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на увођење технолошких процеса који смањују или потпуно елиминишу негативне утицаје на животну средину,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626" marR="85626" marT="42813" marB="42813"/>
                </a:tc>
              </a:tr>
              <a:tr h="3478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Wingdings"/>
                        <a:buChar char=""/>
                      </a:pP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заштиту и очување биодиверзитета и геодиверзитета,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626" marR="85626" marT="42813" marB="42813"/>
                </a:tc>
              </a:tr>
              <a:tr h="3478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Wingdings"/>
                        <a:buChar char=""/>
                      </a:pP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подстицање одрживог коришћења заштићених природних добара,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626" marR="85626" marT="42813" marB="42813"/>
                </a:tc>
              </a:tr>
              <a:tr h="54289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Wingdings"/>
                        <a:buChar char=""/>
                      </a:pP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подстицање одрживог развоја руралних подручја,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626" marR="85626" marT="42813" marB="42813"/>
                </a:tc>
              </a:tr>
              <a:tr h="3478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Wingdings"/>
                        <a:buChar char=""/>
                      </a:pP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подстицање унапређења енергетске ефикасности,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626" marR="85626" marT="42813" marB="42813"/>
                </a:tc>
              </a:tr>
              <a:tr h="54515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Wingdings"/>
                        <a:buChar char=""/>
                      </a:pP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подстицање реализације пројеката енергетске ефикасности и обновљивих извора енергије у јавном сектору,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626" marR="85626" marT="42813" marB="42813"/>
                </a:tc>
              </a:tr>
              <a:tr h="54515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Wingdings"/>
                        <a:buChar char=""/>
                      </a:pP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заштиту, очување и побољшање квалитета ваздуха, </a:t>
                      </a:r>
                      <a:r>
                        <a:rPr lang="sr-Cyrl-C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воде, </a:t>
                      </a: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земљишта</a:t>
                      </a:r>
                      <a:r>
                        <a:rPr lang="sr-Cyrl-C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и шума</a:t>
                      </a: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sr-Cyrl-C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као и</a:t>
                      </a: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ублажавање </a:t>
                      </a:r>
                      <a:r>
                        <a:rPr lang="sr-Cyrl-C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промјена </a:t>
                      </a: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клим</a:t>
                      </a:r>
                      <a:r>
                        <a:rPr lang="sr-Cyrl-C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е </a:t>
                      </a: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и заштиту озонског омотача,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626" marR="85626" marT="42813" marB="42813"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188" y="1229851"/>
            <a:ext cx="8258175" cy="830997"/>
          </a:xfrm>
          <a:ln>
            <a:miter lim="800000"/>
            <a:headEnd/>
            <a:tailEnd/>
          </a:ln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sr-Cyrl-R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НАМЈЕНА СРЕДСТАВА ФОНДА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</a:br>
            <a:endParaRPr lang="sr-Latn-CS" sz="2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416359"/>
              </p:ext>
            </p:extLst>
          </p:nvPr>
        </p:nvGraphicFramePr>
        <p:xfrm>
          <a:off x="323528" y="2132855"/>
          <a:ext cx="8229600" cy="3024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70745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подстицање коришћења и истраживања обновљивих извора енергије и њиховог коришћења у сврху повећања енергетске ефикасности,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626" marR="85626" marT="42813" marB="42813"/>
                </a:tc>
              </a:tr>
              <a:tr h="68272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sr-Cyrl-BA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подстицање чистијег транспорта,</a:t>
                      </a:r>
                      <a:endParaRPr lang="en-US" sz="14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626" marR="85626" marT="42813" marB="42813"/>
                </a:tc>
              </a:tr>
              <a:tr h="163415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подстицање образовних, истраживачких, иноваторских и развојних студија, програма и пројеката из области заштите животне средине,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sr-Cyrl-BA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финансирање програма еколошког образовања и јачања јавне свијести о питањима очувања животне средине и одрживог развоја.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5626" marR="85626" marT="42813" marB="42813"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Ekofond3</Template>
  <TotalTime>2662</TotalTime>
  <Words>850</Words>
  <Application>Microsoft Office PowerPoint</Application>
  <PresentationFormat>On-screen Show (4:3)</PresentationFormat>
  <Paragraphs>97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Активности и финансирање програма и пројеката заштите животне средине и енергетске ефикасности у Републици Српској  ИНФО ДАНИ </vt:lpstr>
      <vt:lpstr>PowerPoint Presentation</vt:lpstr>
      <vt:lpstr>PowerPoint Presentation</vt:lpstr>
      <vt:lpstr>ПРОГРАМ РАДА ФОНДА</vt:lpstr>
      <vt:lpstr>ИНСТИТУЦИОНАЛНИ ОКВИР  ЗА ЗАШТИТУ ЖИУВОТНЕ СРЕДИНЕ И  ЕНЕРГЕТСКУ ЕФИКАСНОСТ  РЕПУБЛИКЕ СРПСКЕ  - ПОЗИЦИЈА ФОНДА </vt:lpstr>
      <vt:lpstr>PowerPoint Presentation</vt:lpstr>
      <vt:lpstr>ФИНАНСИРАЊЕ ПРОГРАМА И ПРОЈЕКАТА</vt:lpstr>
      <vt:lpstr>НАМЈЕНА СРЕДСТАВА ФОНДА  </vt:lpstr>
      <vt:lpstr>НАМЈЕНА СРЕДСТАВА ФОНДА </vt:lpstr>
      <vt:lpstr>ЗАКЉУЧЦИ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РЕПУБЛИКА СРПСКА Фонд за заштиту животне средине</dc:title>
  <dc:creator>EC</dc:creator>
  <cp:lastModifiedBy>Milan</cp:lastModifiedBy>
  <cp:revision>389</cp:revision>
  <dcterms:created xsi:type="dcterms:W3CDTF">2011-01-03T09:39:40Z</dcterms:created>
  <dcterms:modified xsi:type="dcterms:W3CDTF">2015-03-25T12:34:28Z</dcterms:modified>
</cp:coreProperties>
</file>